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0" r:id="rId3"/>
    <p:sldId id="268" r:id="rId4"/>
    <p:sldId id="259" r:id="rId5"/>
    <p:sldId id="261" r:id="rId6"/>
    <p:sldId id="262" r:id="rId7"/>
    <p:sldId id="271" r:id="rId8"/>
    <p:sldId id="269" r:id="rId9"/>
    <p:sldId id="265" r:id="rId10"/>
  </p:sldIdLst>
  <p:sldSz cx="9906000" cy="6858000" type="A4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C10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840" y="-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DC9030-1FF1-2F42-9405-0356D2471E8A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29A2CF7-6DBB-C246-B3DC-77E47F93E997}">
      <dgm:prSet/>
      <dgm:spPr/>
      <dgm:t>
        <a:bodyPr/>
        <a:lstStyle/>
        <a:p>
          <a:pPr rtl="0"/>
          <a:endParaRPr lang="de-DE"/>
        </a:p>
      </dgm:t>
    </dgm:pt>
    <dgm:pt modelId="{1EB40F92-B3BC-E541-8CC2-A567D8DB6DDC}" type="parTrans" cxnId="{92FF5AE4-89DF-4248-908E-091F121BBE43}">
      <dgm:prSet/>
      <dgm:spPr/>
      <dgm:t>
        <a:bodyPr/>
        <a:lstStyle/>
        <a:p>
          <a:endParaRPr lang="en-GB"/>
        </a:p>
      </dgm:t>
    </dgm:pt>
    <dgm:pt modelId="{6381F1C2-4E14-7541-BFD1-F3BB998D9DC2}" type="sibTrans" cxnId="{92FF5AE4-89DF-4248-908E-091F121BBE43}">
      <dgm:prSet/>
      <dgm:spPr/>
      <dgm:t>
        <a:bodyPr/>
        <a:lstStyle/>
        <a:p>
          <a:endParaRPr lang="en-GB"/>
        </a:p>
      </dgm:t>
    </dgm:pt>
    <dgm:pt modelId="{90839AAD-5910-F147-B66E-B11613C00778}">
      <dgm:prSet/>
      <dgm:spPr/>
      <dgm:t>
        <a:bodyPr/>
        <a:lstStyle/>
        <a:p>
          <a:pPr rtl="0"/>
          <a:endParaRPr lang="de-DE" dirty="0"/>
        </a:p>
      </dgm:t>
    </dgm:pt>
    <dgm:pt modelId="{69A6EFF8-D346-BD47-ABC7-67C6AFB7A29C}" type="parTrans" cxnId="{545F46F0-8E1A-F945-8AF6-A76249198E8B}">
      <dgm:prSet/>
      <dgm:spPr/>
      <dgm:t>
        <a:bodyPr/>
        <a:lstStyle/>
        <a:p>
          <a:endParaRPr lang="en-GB"/>
        </a:p>
      </dgm:t>
    </dgm:pt>
    <dgm:pt modelId="{F1E236A8-7EFD-B447-9E8A-5266E8AE813E}" type="sibTrans" cxnId="{545F46F0-8E1A-F945-8AF6-A76249198E8B}">
      <dgm:prSet/>
      <dgm:spPr/>
      <dgm:t>
        <a:bodyPr/>
        <a:lstStyle/>
        <a:p>
          <a:endParaRPr lang="en-GB"/>
        </a:p>
      </dgm:t>
    </dgm:pt>
    <dgm:pt modelId="{901616B4-6F77-AD4A-9A3A-CF0452207051}">
      <dgm:prSet/>
      <dgm:spPr/>
      <dgm:t>
        <a:bodyPr/>
        <a:lstStyle/>
        <a:p>
          <a:pPr rtl="0"/>
          <a:endParaRPr lang="de-DE" dirty="0"/>
        </a:p>
      </dgm:t>
    </dgm:pt>
    <dgm:pt modelId="{181B88EF-FB87-D34A-A38A-837D1A430BB4}" type="parTrans" cxnId="{C383267B-A08E-B04C-B812-AECEC5890318}">
      <dgm:prSet/>
      <dgm:spPr/>
      <dgm:t>
        <a:bodyPr/>
        <a:lstStyle/>
        <a:p>
          <a:endParaRPr lang="en-GB"/>
        </a:p>
      </dgm:t>
    </dgm:pt>
    <dgm:pt modelId="{ED56D00B-3B7E-6C4E-A6ED-E0AF36887010}" type="sibTrans" cxnId="{C383267B-A08E-B04C-B812-AECEC5890318}">
      <dgm:prSet/>
      <dgm:spPr/>
      <dgm:t>
        <a:bodyPr/>
        <a:lstStyle/>
        <a:p>
          <a:endParaRPr lang="en-GB"/>
        </a:p>
      </dgm:t>
    </dgm:pt>
    <dgm:pt modelId="{F5F50620-58F3-5B4A-8B0C-0F7210FD6BE1}">
      <dgm:prSet/>
      <dgm:spPr/>
      <dgm:t>
        <a:bodyPr/>
        <a:lstStyle/>
        <a:p>
          <a:pPr rtl="0"/>
          <a:r>
            <a:rPr lang="de-DE" dirty="0" smtClean="0"/>
            <a:t>Heranführung der Studierenden an neuste Forschung</a:t>
          </a:r>
          <a:endParaRPr lang="en-GB" dirty="0"/>
        </a:p>
      </dgm:t>
    </dgm:pt>
    <dgm:pt modelId="{0B3FFAF4-9B9A-8444-A068-8D1848E61C52}" type="parTrans" cxnId="{8FFCDE6F-85D4-184C-AFF2-49CD84322F6A}">
      <dgm:prSet/>
      <dgm:spPr/>
      <dgm:t>
        <a:bodyPr/>
        <a:lstStyle/>
        <a:p>
          <a:endParaRPr lang="en-GB"/>
        </a:p>
      </dgm:t>
    </dgm:pt>
    <dgm:pt modelId="{445CD7F7-B0F8-8240-9962-B7536F006992}" type="sibTrans" cxnId="{8FFCDE6F-85D4-184C-AFF2-49CD84322F6A}">
      <dgm:prSet/>
      <dgm:spPr/>
      <dgm:t>
        <a:bodyPr/>
        <a:lstStyle/>
        <a:p>
          <a:endParaRPr lang="en-GB"/>
        </a:p>
      </dgm:t>
    </dgm:pt>
    <dgm:pt modelId="{8212C299-A6F4-794E-9A82-FB472C16F21D}">
      <dgm:prSet/>
      <dgm:spPr/>
      <dgm:t>
        <a:bodyPr/>
        <a:lstStyle/>
        <a:p>
          <a:pPr rtl="0"/>
          <a:endParaRPr lang="de-DE" dirty="0"/>
        </a:p>
      </dgm:t>
    </dgm:pt>
    <dgm:pt modelId="{A0EBB8CE-5E26-C849-A080-CF5E54918F97}" type="sibTrans" cxnId="{33262788-B03A-304A-AEF7-9DF08AC6CFEF}">
      <dgm:prSet/>
      <dgm:spPr/>
      <dgm:t>
        <a:bodyPr/>
        <a:lstStyle/>
        <a:p>
          <a:endParaRPr lang="en-GB"/>
        </a:p>
      </dgm:t>
    </dgm:pt>
    <dgm:pt modelId="{DCD4044A-4A55-F24B-BA67-80D4E6DC7FCC}" type="parTrans" cxnId="{33262788-B03A-304A-AEF7-9DF08AC6CFEF}">
      <dgm:prSet/>
      <dgm:spPr/>
      <dgm:t>
        <a:bodyPr/>
        <a:lstStyle/>
        <a:p>
          <a:endParaRPr lang="en-GB"/>
        </a:p>
      </dgm:t>
    </dgm:pt>
    <dgm:pt modelId="{E8798E06-2691-724B-B205-D444B4CB3CED}">
      <dgm:prSet/>
      <dgm:spPr/>
      <dgm:t>
        <a:bodyPr/>
        <a:lstStyle/>
        <a:p>
          <a:pPr rtl="0"/>
          <a:r>
            <a:rPr lang="de-DE" dirty="0" smtClean="0"/>
            <a:t>Austausch Studierende – internationale </a:t>
          </a:r>
          <a:r>
            <a:rPr lang="de-DE" dirty="0" err="1" smtClean="0"/>
            <a:t>WissenschaftlerInnen</a:t>
          </a:r>
          <a:endParaRPr lang="en-GB" dirty="0"/>
        </a:p>
      </dgm:t>
    </dgm:pt>
    <dgm:pt modelId="{33163F81-BCCE-7648-B061-CFB5D7120F9D}" type="parTrans" cxnId="{B17A8E05-1150-8A4D-BBDE-E76B46D1B8C9}">
      <dgm:prSet/>
      <dgm:spPr/>
      <dgm:t>
        <a:bodyPr/>
        <a:lstStyle/>
        <a:p>
          <a:endParaRPr lang="en-GB"/>
        </a:p>
      </dgm:t>
    </dgm:pt>
    <dgm:pt modelId="{3562A465-B5DA-2042-972E-9C8597CCC5AE}" type="sibTrans" cxnId="{B17A8E05-1150-8A4D-BBDE-E76B46D1B8C9}">
      <dgm:prSet/>
      <dgm:spPr/>
      <dgm:t>
        <a:bodyPr/>
        <a:lstStyle/>
        <a:p>
          <a:endParaRPr lang="en-GB"/>
        </a:p>
      </dgm:t>
    </dgm:pt>
    <dgm:pt modelId="{90A31872-3AC1-D644-8EE0-8E45BAD659DD}">
      <dgm:prSet/>
      <dgm:spPr/>
      <dgm:t>
        <a:bodyPr/>
        <a:lstStyle/>
        <a:p>
          <a:pPr rtl="0"/>
          <a:r>
            <a:rPr lang="en-GB" dirty="0" err="1" smtClean="0"/>
            <a:t>Einführung</a:t>
          </a:r>
          <a:r>
            <a:rPr lang="en-GB" baseline="0" dirty="0" smtClean="0"/>
            <a:t> des </a:t>
          </a:r>
          <a:r>
            <a:rPr lang="en-GB" baseline="0" dirty="0" err="1" smtClean="0"/>
            <a:t>Themas</a:t>
          </a:r>
          <a:r>
            <a:rPr lang="en-GB" baseline="0" dirty="0" smtClean="0"/>
            <a:t> in die </a:t>
          </a:r>
          <a:r>
            <a:rPr lang="en-GB" baseline="0" dirty="0" err="1" smtClean="0"/>
            <a:t>Mainzer</a:t>
          </a:r>
          <a:r>
            <a:rPr lang="en-GB" baseline="0" dirty="0" smtClean="0"/>
            <a:t> “academic community” und </a:t>
          </a:r>
          <a:r>
            <a:rPr lang="en-GB" baseline="0" dirty="0" err="1" smtClean="0"/>
            <a:t>darüber</a:t>
          </a:r>
          <a:r>
            <a:rPr lang="en-GB" baseline="0" dirty="0" smtClean="0"/>
            <a:t> </a:t>
          </a:r>
          <a:r>
            <a:rPr lang="en-GB" baseline="0" dirty="0" err="1" smtClean="0"/>
            <a:t>hinaus</a:t>
          </a:r>
          <a:r>
            <a:rPr lang="en-GB" baseline="0" dirty="0" smtClean="0"/>
            <a:t> :  </a:t>
          </a:r>
          <a:r>
            <a:rPr lang="en-GB" baseline="0" dirty="0" err="1" smtClean="0"/>
            <a:t>Interdisziplinäre</a:t>
          </a:r>
          <a:r>
            <a:rPr lang="en-GB" baseline="0" dirty="0" smtClean="0"/>
            <a:t> </a:t>
          </a:r>
          <a:r>
            <a:rPr lang="en-GB" baseline="0" dirty="0" err="1" smtClean="0"/>
            <a:t>Vernetzung</a:t>
          </a:r>
          <a:r>
            <a:rPr lang="en-GB" baseline="0" dirty="0" smtClean="0"/>
            <a:t> &amp; </a:t>
          </a:r>
          <a:r>
            <a:rPr lang="en-GB" baseline="0" dirty="0" err="1" smtClean="0"/>
            <a:t>Öffentlichkeitsarbeit</a:t>
          </a:r>
          <a:endParaRPr lang="en-GB" dirty="0"/>
        </a:p>
      </dgm:t>
    </dgm:pt>
    <dgm:pt modelId="{A94500A4-E1DA-AA45-B095-AF77A1EC38F3}" type="parTrans" cxnId="{3246B0B6-45EC-004C-BAEE-4156E6DD4D17}">
      <dgm:prSet/>
      <dgm:spPr/>
      <dgm:t>
        <a:bodyPr/>
        <a:lstStyle/>
        <a:p>
          <a:endParaRPr lang="en-GB"/>
        </a:p>
      </dgm:t>
    </dgm:pt>
    <dgm:pt modelId="{8898D970-5A09-7742-A338-354AED551B38}" type="sibTrans" cxnId="{3246B0B6-45EC-004C-BAEE-4156E6DD4D17}">
      <dgm:prSet/>
      <dgm:spPr/>
      <dgm:t>
        <a:bodyPr/>
        <a:lstStyle/>
        <a:p>
          <a:endParaRPr lang="en-GB"/>
        </a:p>
      </dgm:t>
    </dgm:pt>
    <dgm:pt modelId="{7AF54553-A93C-4942-A892-B74E2BE6486D}">
      <dgm:prSet/>
      <dgm:spPr/>
      <dgm:t>
        <a:bodyPr/>
        <a:lstStyle/>
        <a:p>
          <a:pPr rtl="0"/>
          <a:r>
            <a:rPr lang="de-DE" i="1" dirty="0" smtClean="0"/>
            <a:t>Think outside </a:t>
          </a:r>
          <a:r>
            <a:rPr lang="de-DE" i="1" dirty="0" err="1" smtClean="0"/>
            <a:t>the</a:t>
          </a:r>
          <a:r>
            <a:rPr lang="de-DE" i="1" dirty="0" smtClean="0"/>
            <a:t> box</a:t>
          </a:r>
          <a:r>
            <a:rPr lang="de-DE" dirty="0" smtClean="0"/>
            <a:t>! Neue Forschungsthemen für Abschlussarbeiten &amp; Forschungskooperationen</a:t>
          </a:r>
          <a:endParaRPr lang="en-GB" dirty="0"/>
        </a:p>
      </dgm:t>
    </dgm:pt>
    <dgm:pt modelId="{9B4C2178-EF2C-F648-B83B-D3DEAA8A21EB}" type="parTrans" cxnId="{E7B5D0E3-5855-114A-BE4B-D9E68EFD936A}">
      <dgm:prSet/>
      <dgm:spPr/>
      <dgm:t>
        <a:bodyPr/>
        <a:lstStyle/>
        <a:p>
          <a:endParaRPr lang="en-GB"/>
        </a:p>
      </dgm:t>
    </dgm:pt>
    <dgm:pt modelId="{7027994E-76A3-0C43-9863-C151879DA662}" type="sibTrans" cxnId="{E7B5D0E3-5855-114A-BE4B-D9E68EFD936A}">
      <dgm:prSet/>
      <dgm:spPr/>
      <dgm:t>
        <a:bodyPr/>
        <a:lstStyle/>
        <a:p>
          <a:endParaRPr lang="en-GB"/>
        </a:p>
      </dgm:t>
    </dgm:pt>
    <dgm:pt modelId="{4D79012E-6D38-7146-BDED-CBD3E666B55E}" type="pres">
      <dgm:prSet presAssocID="{9ADC9030-1FF1-2F42-9405-0356D2471E8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B523222-813E-D24A-B6BB-EFD5C854118E}" type="pres">
      <dgm:prSet presAssocID="{C29A2CF7-6DBB-C246-B3DC-77E47F93E997}" presName="composite" presStyleCnt="0"/>
      <dgm:spPr/>
    </dgm:pt>
    <dgm:pt modelId="{D6AB2400-C839-564F-A870-EEE52D263E4B}" type="pres">
      <dgm:prSet presAssocID="{C29A2CF7-6DBB-C246-B3DC-77E47F93E99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812508-112E-664C-BCFE-D1C4E677BBFD}" type="pres">
      <dgm:prSet presAssocID="{C29A2CF7-6DBB-C246-B3DC-77E47F93E99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DAD9C3-B71F-274D-940A-454363D25D7C}" type="pres">
      <dgm:prSet presAssocID="{6381F1C2-4E14-7541-BFD1-F3BB998D9DC2}" presName="sp" presStyleCnt="0"/>
      <dgm:spPr/>
    </dgm:pt>
    <dgm:pt modelId="{42222B33-6641-864F-8688-2CB9883C8EE6}" type="pres">
      <dgm:prSet presAssocID="{90839AAD-5910-F147-B66E-B11613C00778}" presName="composite" presStyleCnt="0"/>
      <dgm:spPr/>
    </dgm:pt>
    <dgm:pt modelId="{A4E74518-BA47-4647-85B2-8528051F90E2}" type="pres">
      <dgm:prSet presAssocID="{90839AAD-5910-F147-B66E-B11613C00778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092FAB-E6F2-954A-9327-11F62385A44E}" type="pres">
      <dgm:prSet presAssocID="{90839AAD-5910-F147-B66E-B11613C00778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D8E4F4-B719-DB48-A153-163A2C3133EF}" type="pres">
      <dgm:prSet presAssocID="{F1E236A8-7EFD-B447-9E8A-5266E8AE813E}" presName="sp" presStyleCnt="0"/>
      <dgm:spPr/>
    </dgm:pt>
    <dgm:pt modelId="{FA1E5B0C-EA7C-A94F-9324-D05F03C35864}" type="pres">
      <dgm:prSet presAssocID="{8212C299-A6F4-794E-9A82-FB472C16F21D}" presName="composite" presStyleCnt="0"/>
      <dgm:spPr/>
    </dgm:pt>
    <dgm:pt modelId="{A152F4D1-A797-D042-8F54-A5405A3DB3FC}" type="pres">
      <dgm:prSet presAssocID="{8212C299-A6F4-794E-9A82-FB472C16F21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FFA6B8-7299-F045-9790-979803AA815A}" type="pres">
      <dgm:prSet presAssocID="{8212C299-A6F4-794E-9A82-FB472C16F21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03E3D5-3A3F-E340-BD9C-1623DEEF797D}" type="pres">
      <dgm:prSet presAssocID="{A0EBB8CE-5E26-C849-A080-CF5E54918F97}" presName="sp" presStyleCnt="0"/>
      <dgm:spPr/>
    </dgm:pt>
    <dgm:pt modelId="{897D9F6B-5DFC-7147-8B8A-B2463A18F695}" type="pres">
      <dgm:prSet presAssocID="{901616B4-6F77-AD4A-9A3A-CF0452207051}" presName="composite" presStyleCnt="0"/>
      <dgm:spPr/>
    </dgm:pt>
    <dgm:pt modelId="{12615D9C-A6AD-404D-9E82-67B7716AFA46}" type="pres">
      <dgm:prSet presAssocID="{901616B4-6F77-AD4A-9A3A-CF045220705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FAB65E-A937-C74A-A362-3F17536D75CD}" type="pres">
      <dgm:prSet presAssocID="{901616B4-6F77-AD4A-9A3A-CF045220705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383267B-A08E-B04C-B812-AECEC5890318}" srcId="{9ADC9030-1FF1-2F42-9405-0356D2471E8A}" destId="{901616B4-6F77-AD4A-9A3A-CF0452207051}" srcOrd="3" destOrd="0" parTransId="{181B88EF-FB87-D34A-A38A-837D1A430BB4}" sibTransId="{ED56D00B-3B7E-6C4E-A6ED-E0AF36887010}"/>
    <dgm:cxn modelId="{E197C27C-EAB7-40FD-99E6-8B0FA2DD6802}" type="presOf" srcId="{C29A2CF7-6DBB-C246-B3DC-77E47F93E997}" destId="{D6AB2400-C839-564F-A870-EEE52D263E4B}" srcOrd="0" destOrd="0" presId="urn:microsoft.com/office/officeart/2005/8/layout/chevron2"/>
    <dgm:cxn modelId="{8FFCDE6F-85D4-184C-AFF2-49CD84322F6A}" srcId="{C29A2CF7-6DBB-C246-B3DC-77E47F93E997}" destId="{F5F50620-58F3-5B4A-8B0C-0F7210FD6BE1}" srcOrd="0" destOrd="0" parTransId="{0B3FFAF4-9B9A-8444-A068-8D1848E61C52}" sibTransId="{445CD7F7-B0F8-8240-9962-B7536F006992}"/>
    <dgm:cxn modelId="{C06F38E0-DE55-4B98-BC17-469608556E99}" type="presOf" srcId="{901616B4-6F77-AD4A-9A3A-CF0452207051}" destId="{12615D9C-A6AD-404D-9E82-67B7716AFA46}" srcOrd="0" destOrd="0" presId="urn:microsoft.com/office/officeart/2005/8/layout/chevron2"/>
    <dgm:cxn modelId="{3246B0B6-45EC-004C-BAEE-4156E6DD4D17}" srcId="{8212C299-A6F4-794E-9A82-FB472C16F21D}" destId="{90A31872-3AC1-D644-8EE0-8E45BAD659DD}" srcOrd="0" destOrd="0" parTransId="{A94500A4-E1DA-AA45-B095-AF77A1EC38F3}" sibTransId="{8898D970-5A09-7742-A338-354AED551B38}"/>
    <dgm:cxn modelId="{963446F3-4E6D-4266-8F71-63E7E55EF324}" type="presOf" srcId="{7AF54553-A93C-4942-A892-B74E2BE6486D}" destId="{A9FAB65E-A937-C74A-A362-3F17536D75CD}" srcOrd="0" destOrd="0" presId="urn:microsoft.com/office/officeart/2005/8/layout/chevron2"/>
    <dgm:cxn modelId="{DAAB3698-E859-4887-8639-F96331145CE8}" type="presOf" srcId="{F5F50620-58F3-5B4A-8B0C-0F7210FD6BE1}" destId="{67812508-112E-664C-BCFE-D1C4E677BBFD}" srcOrd="0" destOrd="0" presId="urn:microsoft.com/office/officeart/2005/8/layout/chevron2"/>
    <dgm:cxn modelId="{33262788-B03A-304A-AEF7-9DF08AC6CFEF}" srcId="{9ADC9030-1FF1-2F42-9405-0356D2471E8A}" destId="{8212C299-A6F4-794E-9A82-FB472C16F21D}" srcOrd="2" destOrd="0" parTransId="{DCD4044A-4A55-F24B-BA67-80D4E6DC7FCC}" sibTransId="{A0EBB8CE-5E26-C849-A080-CF5E54918F97}"/>
    <dgm:cxn modelId="{A058A9FC-51FF-4F33-B4D1-E27E3140B14D}" type="presOf" srcId="{8212C299-A6F4-794E-9A82-FB472C16F21D}" destId="{A152F4D1-A797-D042-8F54-A5405A3DB3FC}" srcOrd="0" destOrd="0" presId="urn:microsoft.com/office/officeart/2005/8/layout/chevron2"/>
    <dgm:cxn modelId="{E7B5D0E3-5855-114A-BE4B-D9E68EFD936A}" srcId="{901616B4-6F77-AD4A-9A3A-CF0452207051}" destId="{7AF54553-A93C-4942-A892-B74E2BE6486D}" srcOrd="0" destOrd="0" parTransId="{9B4C2178-EF2C-F648-B83B-D3DEAA8A21EB}" sibTransId="{7027994E-76A3-0C43-9863-C151879DA662}"/>
    <dgm:cxn modelId="{4DBCAAB6-267D-41C4-BC04-CEFC0CBC8FB4}" type="presOf" srcId="{9ADC9030-1FF1-2F42-9405-0356D2471E8A}" destId="{4D79012E-6D38-7146-BDED-CBD3E666B55E}" srcOrd="0" destOrd="0" presId="urn:microsoft.com/office/officeart/2005/8/layout/chevron2"/>
    <dgm:cxn modelId="{545F46F0-8E1A-F945-8AF6-A76249198E8B}" srcId="{9ADC9030-1FF1-2F42-9405-0356D2471E8A}" destId="{90839AAD-5910-F147-B66E-B11613C00778}" srcOrd="1" destOrd="0" parTransId="{69A6EFF8-D346-BD47-ABC7-67C6AFB7A29C}" sibTransId="{F1E236A8-7EFD-B447-9E8A-5266E8AE813E}"/>
    <dgm:cxn modelId="{29B2CE62-F855-43C1-B969-B1DA6153BD85}" type="presOf" srcId="{90A31872-3AC1-D644-8EE0-8E45BAD659DD}" destId="{50FFA6B8-7299-F045-9790-979803AA815A}" srcOrd="0" destOrd="0" presId="urn:microsoft.com/office/officeart/2005/8/layout/chevron2"/>
    <dgm:cxn modelId="{92FF5AE4-89DF-4248-908E-091F121BBE43}" srcId="{9ADC9030-1FF1-2F42-9405-0356D2471E8A}" destId="{C29A2CF7-6DBB-C246-B3DC-77E47F93E997}" srcOrd="0" destOrd="0" parTransId="{1EB40F92-B3BC-E541-8CC2-A567D8DB6DDC}" sibTransId="{6381F1C2-4E14-7541-BFD1-F3BB998D9DC2}"/>
    <dgm:cxn modelId="{77CF997D-5989-4145-A487-41DCBF9857B6}" type="presOf" srcId="{90839AAD-5910-F147-B66E-B11613C00778}" destId="{A4E74518-BA47-4647-85B2-8528051F90E2}" srcOrd="0" destOrd="0" presId="urn:microsoft.com/office/officeart/2005/8/layout/chevron2"/>
    <dgm:cxn modelId="{9C185721-03A0-4ABD-A361-E036E94B9F05}" type="presOf" srcId="{E8798E06-2691-724B-B205-D444B4CB3CED}" destId="{5B092FAB-E6F2-954A-9327-11F62385A44E}" srcOrd="0" destOrd="0" presId="urn:microsoft.com/office/officeart/2005/8/layout/chevron2"/>
    <dgm:cxn modelId="{B17A8E05-1150-8A4D-BBDE-E76B46D1B8C9}" srcId="{90839AAD-5910-F147-B66E-B11613C00778}" destId="{E8798E06-2691-724B-B205-D444B4CB3CED}" srcOrd="0" destOrd="0" parTransId="{33163F81-BCCE-7648-B061-CFB5D7120F9D}" sibTransId="{3562A465-B5DA-2042-972E-9C8597CCC5AE}"/>
    <dgm:cxn modelId="{BF0E5B3D-F322-4F85-90A9-6C2C6A42B77A}" type="presParOf" srcId="{4D79012E-6D38-7146-BDED-CBD3E666B55E}" destId="{BB523222-813E-D24A-B6BB-EFD5C854118E}" srcOrd="0" destOrd="0" presId="urn:microsoft.com/office/officeart/2005/8/layout/chevron2"/>
    <dgm:cxn modelId="{44893165-C7F0-4B67-8A70-9C944C5F10C1}" type="presParOf" srcId="{BB523222-813E-D24A-B6BB-EFD5C854118E}" destId="{D6AB2400-C839-564F-A870-EEE52D263E4B}" srcOrd="0" destOrd="0" presId="urn:microsoft.com/office/officeart/2005/8/layout/chevron2"/>
    <dgm:cxn modelId="{805A1E24-DCCB-4629-8131-BB630320A0C9}" type="presParOf" srcId="{BB523222-813E-D24A-B6BB-EFD5C854118E}" destId="{67812508-112E-664C-BCFE-D1C4E677BBFD}" srcOrd="1" destOrd="0" presId="urn:microsoft.com/office/officeart/2005/8/layout/chevron2"/>
    <dgm:cxn modelId="{FF18A17E-1AD6-4633-B38A-C17FE578E847}" type="presParOf" srcId="{4D79012E-6D38-7146-BDED-CBD3E666B55E}" destId="{ECDAD9C3-B71F-274D-940A-454363D25D7C}" srcOrd="1" destOrd="0" presId="urn:microsoft.com/office/officeart/2005/8/layout/chevron2"/>
    <dgm:cxn modelId="{335A2475-84F9-4ECE-9CCC-026206606023}" type="presParOf" srcId="{4D79012E-6D38-7146-BDED-CBD3E666B55E}" destId="{42222B33-6641-864F-8688-2CB9883C8EE6}" srcOrd="2" destOrd="0" presId="urn:microsoft.com/office/officeart/2005/8/layout/chevron2"/>
    <dgm:cxn modelId="{099DED4F-CB60-43C5-8065-11B9B2593AF1}" type="presParOf" srcId="{42222B33-6641-864F-8688-2CB9883C8EE6}" destId="{A4E74518-BA47-4647-85B2-8528051F90E2}" srcOrd="0" destOrd="0" presId="urn:microsoft.com/office/officeart/2005/8/layout/chevron2"/>
    <dgm:cxn modelId="{425E7E47-1360-4623-861B-847715C96ECB}" type="presParOf" srcId="{42222B33-6641-864F-8688-2CB9883C8EE6}" destId="{5B092FAB-E6F2-954A-9327-11F62385A44E}" srcOrd="1" destOrd="0" presId="urn:microsoft.com/office/officeart/2005/8/layout/chevron2"/>
    <dgm:cxn modelId="{F0C81A1C-4B21-4CD8-8C6A-ED569A7830AA}" type="presParOf" srcId="{4D79012E-6D38-7146-BDED-CBD3E666B55E}" destId="{69D8E4F4-B719-DB48-A153-163A2C3133EF}" srcOrd="3" destOrd="0" presId="urn:microsoft.com/office/officeart/2005/8/layout/chevron2"/>
    <dgm:cxn modelId="{479FE004-8D81-44E9-A979-29ACD4E52061}" type="presParOf" srcId="{4D79012E-6D38-7146-BDED-CBD3E666B55E}" destId="{FA1E5B0C-EA7C-A94F-9324-D05F03C35864}" srcOrd="4" destOrd="0" presId="urn:microsoft.com/office/officeart/2005/8/layout/chevron2"/>
    <dgm:cxn modelId="{71507D3D-B18C-4DF8-AE2E-B89BECE5585D}" type="presParOf" srcId="{FA1E5B0C-EA7C-A94F-9324-D05F03C35864}" destId="{A152F4D1-A797-D042-8F54-A5405A3DB3FC}" srcOrd="0" destOrd="0" presId="urn:microsoft.com/office/officeart/2005/8/layout/chevron2"/>
    <dgm:cxn modelId="{7F474EB3-F033-4FF2-A1EF-9522A59C34A3}" type="presParOf" srcId="{FA1E5B0C-EA7C-A94F-9324-D05F03C35864}" destId="{50FFA6B8-7299-F045-9790-979803AA815A}" srcOrd="1" destOrd="0" presId="urn:microsoft.com/office/officeart/2005/8/layout/chevron2"/>
    <dgm:cxn modelId="{ACAFD046-85B7-445F-836A-4013AD7A742F}" type="presParOf" srcId="{4D79012E-6D38-7146-BDED-CBD3E666B55E}" destId="{F603E3D5-3A3F-E340-BD9C-1623DEEF797D}" srcOrd="5" destOrd="0" presId="urn:microsoft.com/office/officeart/2005/8/layout/chevron2"/>
    <dgm:cxn modelId="{3A38B07F-4504-486F-AFFC-A926B9F8F1B2}" type="presParOf" srcId="{4D79012E-6D38-7146-BDED-CBD3E666B55E}" destId="{897D9F6B-5DFC-7147-8B8A-B2463A18F695}" srcOrd="6" destOrd="0" presId="urn:microsoft.com/office/officeart/2005/8/layout/chevron2"/>
    <dgm:cxn modelId="{6D3EB577-8A42-44F1-865A-C922E433ADAB}" type="presParOf" srcId="{897D9F6B-5DFC-7147-8B8A-B2463A18F695}" destId="{12615D9C-A6AD-404D-9E82-67B7716AFA46}" srcOrd="0" destOrd="0" presId="urn:microsoft.com/office/officeart/2005/8/layout/chevron2"/>
    <dgm:cxn modelId="{85C2293F-B5D3-42DE-AB95-58B52541D235}" type="presParOf" srcId="{897D9F6B-5DFC-7147-8B8A-B2463A18F695}" destId="{A9FAB65E-A937-C74A-A362-3F17536D75C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1BF88D-1AC2-2A44-8721-378DB791CF60}" type="doc">
      <dgm:prSet loTypeId="urn:microsoft.com/office/officeart/2005/8/layout/default#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97DA66C-0F04-684E-9471-02D7EBC79628}">
      <dgm:prSet phldrT="[Text]" custT="1"/>
      <dgm:spPr/>
      <dgm:t>
        <a:bodyPr/>
        <a:lstStyle/>
        <a:p>
          <a:pPr algn="ctr"/>
          <a:r>
            <a:rPr lang="de-DE" sz="2600" b="1" dirty="0" smtClean="0">
              <a:solidFill>
                <a:srgbClr val="10253F"/>
              </a:solidFill>
            </a:rPr>
            <a:t>Seminar</a:t>
          </a:r>
        </a:p>
        <a:p>
          <a:pPr algn="ctr"/>
          <a:r>
            <a:rPr lang="de-DE" sz="1800" b="1" dirty="0" smtClean="0">
              <a:solidFill>
                <a:srgbClr val="10253F"/>
              </a:solidFill>
            </a:rPr>
            <a:t> </a:t>
          </a:r>
          <a:r>
            <a:rPr lang="de-DE" sz="1800" dirty="0" smtClean="0"/>
            <a:t>Co-Teaching (Anja Müller Wood; Sibylle Baumbach; Pascal </a:t>
          </a:r>
          <a:r>
            <a:rPr lang="de-DE" sz="1800" dirty="0" err="1" smtClean="0"/>
            <a:t>Nicklas</a:t>
          </a:r>
          <a:r>
            <a:rPr lang="de-DE" sz="1800" dirty="0" smtClean="0"/>
            <a:t>)</a:t>
          </a:r>
          <a:endParaRPr lang="en-GB" sz="1800" dirty="0"/>
        </a:p>
      </dgm:t>
    </dgm:pt>
    <dgm:pt modelId="{ED04EEA1-C863-D049-94B2-99FD2944808B}" type="parTrans" cxnId="{826D61D0-D5C2-F942-B0CD-0F9C9022F346}">
      <dgm:prSet/>
      <dgm:spPr/>
      <dgm:t>
        <a:bodyPr/>
        <a:lstStyle/>
        <a:p>
          <a:endParaRPr lang="en-GB"/>
        </a:p>
      </dgm:t>
    </dgm:pt>
    <dgm:pt modelId="{88585A08-1464-CE4C-A549-A1D8F894D9AC}" type="sibTrans" cxnId="{826D61D0-D5C2-F942-B0CD-0F9C9022F346}">
      <dgm:prSet/>
      <dgm:spPr/>
      <dgm:t>
        <a:bodyPr/>
        <a:lstStyle/>
        <a:p>
          <a:endParaRPr lang="en-GB"/>
        </a:p>
      </dgm:t>
    </dgm:pt>
    <dgm:pt modelId="{86757127-53D4-584B-A0D2-68FDBD7643FD}">
      <dgm:prSet phldrT="[Text]" custT="1"/>
      <dgm:spPr/>
      <dgm:t>
        <a:bodyPr/>
        <a:lstStyle/>
        <a:p>
          <a:r>
            <a:rPr lang="de-DE" sz="2600" b="1" i="1" dirty="0" err="1" smtClean="0">
              <a:solidFill>
                <a:srgbClr val="10253F"/>
              </a:solidFill>
            </a:rPr>
            <a:t>Meet</a:t>
          </a:r>
          <a:r>
            <a:rPr lang="de-DE" sz="2600" b="1" i="1" dirty="0" smtClean="0">
              <a:solidFill>
                <a:srgbClr val="10253F"/>
              </a:solidFill>
            </a:rPr>
            <a:t> </a:t>
          </a:r>
          <a:r>
            <a:rPr lang="de-DE" sz="2600" b="1" i="1" dirty="0" err="1" smtClean="0">
              <a:solidFill>
                <a:srgbClr val="10253F"/>
              </a:solidFill>
            </a:rPr>
            <a:t>the</a:t>
          </a:r>
          <a:r>
            <a:rPr lang="de-DE" sz="2600" b="1" i="1" dirty="0" smtClean="0">
              <a:solidFill>
                <a:srgbClr val="10253F"/>
              </a:solidFill>
            </a:rPr>
            <a:t> Speaker</a:t>
          </a:r>
          <a:r>
            <a:rPr lang="de-DE" sz="2600" b="1" dirty="0" smtClean="0">
              <a:solidFill>
                <a:srgbClr val="10253F"/>
              </a:solidFill>
            </a:rPr>
            <a:t>-</a:t>
          </a:r>
        </a:p>
        <a:p>
          <a:r>
            <a:rPr lang="de-DE" sz="2600" b="1" dirty="0" smtClean="0">
              <a:solidFill>
                <a:srgbClr val="10253F"/>
              </a:solidFill>
            </a:rPr>
            <a:t>Event</a:t>
          </a:r>
        </a:p>
        <a:p>
          <a:r>
            <a:rPr lang="de-DE" sz="2000" dirty="0" smtClean="0"/>
            <a:t>exklusiv für Studierende</a:t>
          </a:r>
          <a:endParaRPr lang="en-GB" sz="2000" dirty="0"/>
        </a:p>
      </dgm:t>
    </dgm:pt>
    <dgm:pt modelId="{E762F1D5-93E6-104B-A767-DED481370D91}" type="parTrans" cxnId="{B5817BA4-9C6C-4045-BE3E-1823D5DAEED2}">
      <dgm:prSet/>
      <dgm:spPr/>
      <dgm:t>
        <a:bodyPr/>
        <a:lstStyle/>
        <a:p>
          <a:endParaRPr lang="en-GB"/>
        </a:p>
      </dgm:t>
    </dgm:pt>
    <dgm:pt modelId="{843F0938-D9A1-A14D-A0C2-1F36C49C82B2}" type="sibTrans" cxnId="{B5817BA4-9C6C-4045-BE3E-1823D5DAEED2}">
      <dgm:prSet/>
      <dgm:spPr/>
      <dgm:t>
        <a:bodyPr/>
        <a:lstStyle/>
        <a:p>
          <a:endParaRPr lang="en-GB"/>
        </a:p>
      </dgm:t>
    </dgm:pt>
    <dgm:pt modelId="{C5048B1F-0D0E-D346-B7FB-40A01C6ED13F}">
      <dgm:prSet custT="1"/>
      <dgm:spPr/>
      <dgm:t>
        <a:bodyPr/>
        <a:lstStyle/>
        <a:p>
          <a:pPr algn="ctr"/>
          <a:r>
            <a:rPr lang="de-DE" sz="2600" b="1" dirty="0" smtClean="0">
              <a:solidFill>
                <a:schemeClr val="bg2">
                  <a:lumMod val="50000"/>
                </a:schemeClr>
              </a:solidFill>
            </a:rPr>
            <a:t>Gastvorträge</a:t>
          </a:r>
          <a:r>
            <a:rPr lang="de-DE" sz="2200" dirty="0" smtClean="0">
              <a:solidFill>
                <a:schemeClr val="bg2">
                  <a:lumMod val="50000"/>
                </a:schemeClr>
              </a:solidFill>
            </a:rPr>
            <a:t> </a:t>
          </a:r>
        </a:p>
        <a:p>
          <a:pPr algn="l"/>
          <a:r>
            <a:rPr lang="de-DE" sz="2000" dirty="0" smtClean="0"/>
            <a:t>(6 im Semester) </a:t>
          </a:r>
        </a:p>
      </dgm:t>
    </dgm:pt>
    <dgm:pt modelId="{983BCFD4-0110-FC46-BAC4-721E77F4E1B4}" type="parTrans" cxnId="{FB837872-CD61-C940-8C50-1AA643436C0F}">
      <dgm:prSet/>
      <dgm:spPr/>
      <dgm:t>
        <a:bodyPr/>
        <a:lstStyle/>
        <a:p>
          <a:endParaRPr lang="en-GB"/>
        </a:p>
      </dgm:t>
    </dgm:pt>
    <dgm:pt modelId="{8418FED5-4328-C347-B829-7E73401684A4}" type="sibTrans" cxnId="{FB837872-CD61-C940-8C50-1AA643436C0F}">
      <dgm:prSet/>
      <dgm:spPr/>
      <dgm:t>
        <a:bodyPr/>
        <a:lstStyle/>
        <a:p>
          <a:endParaRPr lang="en-GB"/>
        </a:p>
      </dgm:t>
    </dgm:pt>
    <dgm:pt modelId="{716107B2-7050-634E-A2A7-066FC04A51E8}">
      <dgm:prSet custT="1"/>
      <dgm:spPr/>
      <dgm:t>
        <a:bodyPr/>
        <a:lstStyle/>
        <a:p>
          <a:pPr algn="l"/>
          <a:r>
            <a:rPr lang="de-DE" sz="1800" dirty="0" err="1" smtClean="0"/>
            <a:t>ExpertInnen</a:t>
          </a:r>
          <a:r>
            <a:rPr lang="de-DE" sz="1800" dirty="0" smtClean="0"/>
            <a:t>-Input</a:t>
          </a:r>
        </a:p>
      </dgm:t>
    </dgm:pt>
    <dgm:pt modelId="{776EEEEE-0498-0243-A227-F55BB7F5F811}" type="parTrans" cxnId="{D81E585A-3FC1-AB45-AF44-731F2EFF01D9}">
      <dgm:prSet/>
      <dgm:spPr/>
      <dgm:t>
        <a:bodyPr/>
        <a:lstStyle/>
        <a:p>
          <a:endParaRPr lang="en-GB"/>
        </a:p>
      </dgm:t>
    </dgm:pt>
    <dgm:pt modelId="{36449D2E-8888-AD4D-808E-72FEC0F7ADB2}" type="sibTrans" cxnId="{D81E585A-3FC1-AB45-AF44-731F2EFF01D9}">
      <dgm:prSet/>
      <dgm:spPr/>
      <dgm:t>
        <a:bodyPr/>
        <a:lstStyle/>
        <a:p>
          <a:endParaRPr lang="en-GB"/>
        </a:p>
      </dgm:t>
    </dgm:pt>
    <dgm:pt modelId="{752E643D-2922-D147-9F39-04627DC9BC69}">
      <dgm:prSet custT="1"/>
      <dgm:spPr/>
      <dgm:t>
        <a:bodyPr/>
        <a:lstStyle/>
        <a:p>
          <a:pPr algn="l"/>
          <a:r>
            <a:rPr lang="de-DE" sz="1800" dirty="0" smtClean="0"/>
            <a:t>Öffnung für die breite Öffentlichkeit</a:t>
          </a:r>
        </a:p>
      </dgm:t>
    </dgm:pt>
    <dgm:pt modelId="{7B3361D2-703A-0E44-BCB3-C974C84CA7BB}" type="parTrans" cxnId="{B860D518-B2E5-D24C-B748-09C5EC8B9084}">
      <dgm:prSet/>
      <dgm:spPr/>
      <dgm:t>
        <a:bodyPr/>
        <a:lstStyle/>
        <a:p>
          <a:endParaRPr lang="en-GB"/>
        </a:p>
      </dgm:t>
    </dgm:pt>
    <dgm:pt modelId="{0B79479B-133D-7A4A-A2EF-C21421F28A82}" type="sibTrans" cxnId="{B860D518-B2E5-D24C-B748-09C5EC8B9084}">
      <dgm:prSet/>
      <dgm:spPr/>
      <dgm:t>
        <a:bodyPr/>
        <a:lstStyle/>
        <a:p>
          <a:endParaRPr lang="en-GB"/>
        </a:p>
      </dgm:t>
    </dgm:pt>
    <dgm:pt modelId="{639C009D-DDB6-2644-8BCF-B3DADB7D932C}">
      <dgm:prSet custT="1"/>
      <dgm:spPr/>
      <dgm:t>
        <a:bodyPr/>
        <a:lstStyle/>
        <a:p>
          <a:pPr algn="l"/>
          <a:endParaRPr lang="de-DE" sz="1400" b="1" dirty="0" smtClean="0"/>
        </a:p>
        <a:p>
          <a:pPr algn="ctr"/>
          <a:r>
            <a:rPr lang="de-DE" sz="2600" b="1" dirty="0" smtClean="0">
              <a:solidFill>
                <a:srgbClr val="10253F"/>
              </a:solidFill>
            </a:rPr>
            <a:t>Tutorium </a:t>
          </a:r>
          <a:r>
            <a:rPr lang="de-DE" sz="2300" b="0" dirty="0" smtClean="0">
              <a:solidFill>
                <a:srgbClr val="10253F"/>
              </a:solidFill>
            </a:rPr>
            <a:t>(bi-</a:t>
          </a:r>
          <a:r>
            <a:rPr lang="de-DE" sz="2300" b="0" dirty="0" err="1" smtClean="0">
              <a:solidFill>
                <a:srgbClr val="10253F"/>
              </a:solidFill>
            </a:rPr>
            <a:t>weekly</a:t>
          </a:r>
          <a:r>
            <a:rPr lang="de-DE" sz="2300" b="0" dirty="0" smtClean="0">
              <a:solidFill>
                <a:srgbClr val="10253F"/>
              </a:solidFill>
            </a:rPr>
            <a:t>)</a:t>
          </a:r>
        </a:p>
      </dgm:t>
    </dgm:pt>
    <dgm:pt modelId="{D4BEEE62-D0DD-7649-BA6E-FA28ADBCF8E1}" type="parTrans" cxnId="{CC6E7855-15D6-C34A-B803-AB838702338D}">
      <dgm:prSet/>
      <dgm:spPr/>
      <dgm:t>
        <a:bodyPr/>
        <a:lstStyle/>
        <a:p>
          <a:endParaRPr lang="en-GB"/>
        </a:p>
      </dgm:t>
    </dgm:pt>
    <dgm:pt modelId="{811A1A15-18D5-314C-AAC1-95E3A5E69423}" type="sibTrans" cxnId="{CC6E7855-15D6-C34A-B803-AB838702338D}">
      <dgm:prSet/>
      <dgm:spPr/>
      <dgm:t>
        <a:bodyPr/>
        <a:lstStyle/>
        <a:p>
          <a:endParaRPr lang="en-GB"/>
        </a:p>
      </dgm:t>
    </dgm:pt>
    <dgm:pt modelId="{34F8D874-97F3-3943-806C-5611473A5D89}">
      <dgm:prSet/>
      <dgm:spPr/>
      <dgm:t>
        <a:bodyPr/>
        <a:lstStyle/>
        <a:p>
          <a:pPr algn="l"/>
          <a:r>
            <a:rPr lang="de-DE" sz="1700" dirty="0" smtClean="0"/>
            <a:t>Vertiefung erlernter Theorien und Forschungsansätze</a:t>
          </a:r>
        </a:p>
      </dgm:t>
    </dgm:pt>
    <dgm:pt modelId="{238E5126-3327-C748-A04A-4BA919DE751C}" type="parTrans" cxnId="{C848B8E6-5587-2049-817C-5D04A3D1CF35}">
      <dgm:prSet/>
      <dgm:spPr/>
      <dgm:t>
        <a:bodyPr/>
        <a:lstStyle/>
        <a:p>
          <a:endParaRPr lang="en-GB"/>
        </a:p>
      </dgm:t>
    </dgm:pt>
    <dgm:pt modelId="{77820029-5D2B-C344-B042-0AD99DE55F3A}" type="sibTrans" cxnId="{C848B8E6-5587-2049-817C-5D04A3D1CF35}">
      <dgm:prSet/>
      <dgm:spPr/>
      <dgm:t>
        <a:bodyPr/>
        <a:lstStyle/>
        <a:p>
          <a:endParaRPr lang="en-GB"/>
        </a:p>
      </dgm:t>
    </dgm:pt>
    <dgm:pt modelId="{A9785620-1607-274D-AC46-1A9D47EAC1EB}">
      <dgm:prSet/>
      <dgm:spPr/>
      <dgm:t>
        <a:bodyPr/>
        <a:lstStyle/>
        <a:p>
          <a:pPr algn="l"/>
          <a:r>
            <a:rPr lang="de-DE" sz="1700" dirty="0" smtClean="0"/>
            <a:t>Präsentations-/Moderationstechniken</a:t>
          </a:r>
        </a:p>
      </dgm:t>
    </dgm:pt>
    <dgm:pt modelId="{CB2B6ED0-6276-4649-B4D6-BF3DC4559CCE}" type="parTrans" cxnId="{81EB1722-F58E-6348-934A-B0BF5ADDB6D7}">
      <dgm:prSet/>
      <dgm:spPr/>
      <dgm:t>
        <a:bodyPr/>
        <a:lstStyle/>
        <a:p>
          <a:endParaRPr lang="en-GB"/>
        </a:p>
      </dgm:t>
    </dgm:pt>
    <dgm:pt modelId="{3357AA35-FC16-0F44-9DC8-2445FEF7D06E}" type="sibTrans" cxnId="{81EB1722-F58E-6348-934A-B0BF5ADDB6D7}">
      <dgm:prSet/>
      <dgm:spPr/>
      <dgm:t>
        <a:bodyPr/>
        <a:lstStyle/>
        <a:p>
          <a:endParaRPr lang="en-GB"/>
        </a:p>
      </dgm:t>
    </dgm:pt>
    <dgm:pt modelId="{F9D36A3A-0644-4E18-8003-811513A6A344}">
      <dgm:prSet/>
      <dgm:spPr/>
      <dgm:t>
        <a:bodyPr/>
        <a:lstStyle/>
        <a:p>
          <a:pPr algn="l"/>
          <a:r>
            <a:rPr lang="de-DE" sz="1700" dirty="0" smtClean="0"/>
            <a:t>Themenfindung </a:t>
          </a:r>
        </a:p>
      </dgm:t>
    </dgm:pt>
    <dgm:pt modelId="{9818EAFC-4723-4915-B3CF-4F6A51690AC1}" type="parTrans" cxnId="{22389027-B43E-4EAB-A2C2-6F9A9583E580}">
      <dgm:prSet/>
      <dgm:spPr/>
    </dgm:pt>
    <dgm:pt modelId="{F4D81064-BE59-4149-BFF3-E6A9B98B3139}" type="sibTrans" cxnId="{22389027-B43E-4EAB-A2C2-6F9A9583E580}">
      <dgm:prSet/>
      <dgm:spPr/>
    </dgm:pt>
    <dgm:pt modelId="{CDC40A8B-EBBE-BB4F-A33A-50261531AE9B}" type="pres">
      <dgm:prSet presAssocID="{1D1BF88D-1AC2-2A44-8721-378DB791CF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6962C8F-3B32-0E40-AE00-9E5B25210BD7}" type="pres">
      <dgm:prSet presAssocID="{797DA66C-0F04-684E-9471-02D7EBC79628}" presName="node" presStyleLbl="node1" presStyleIdx="0" presStyleCnt="4" custScaleX="10945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2D611D-6B01-2942-BACF-105E97BF63C9}" type="pres">
      <dgm:prSet presAssocID="{88585A08-1464-CE4C-A549-A1D8F894D9AC}" presName="sibTrans" presStyleCnt="0"/>
      <dgm:spPr/>
    </dgm:pt>
    <dgm:pt modelId="{48E24530-B72F-3344-AC69-A5FD4FD7B9C3}" type="pres">
      <dgm:prSet presAssocID="{639C009D-DDB6-2644-8BCF-B3DADB7D932C}" presName="node" presStyleLbl="node1" presStyleIdx="1" presStyleCnt="4" custScaleX="114358" custLinFactNeighborY="-7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F4DE00-6841-B54E-B1B9-FEDBABE662D4}" type="pres">
      <dgm:prSet presAssocID="{811A1A15-18D5-314C-AAC1-95E3A5E69423}" presName="sibTrans" presStyleCnt="0"/>
      <dgm:spPr/>
    </dgm:pt>
    <dgm:pt modelId="{D52C0EAC-9101-1D41-AD11-F5C86AFD0243}" type="pres">
      <dgm:prSet presAssocID="{C5048B1F-0D0E-D346-B7FB-40A01C6ED13F}" presName="node" presStyleLbl="node1" presStyleIdx="2" presStyleCnt="4" custScaleX="1105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8946F9-179B-8348-A05A-822D93A18AD9}" type="pres">
      <dgm:prSet presAssocID="{8418FED5-4328-C347-B829-7E73401684A4}" presName="sibTrans" presStyleCnt="0"/>
      <dgm:spPr/>
    </dgm:pt>
    <dgm:pt modelId="{4F2A73C0-6343-4649-9952-AD427A038291}" type="pres">
      <dgm:prSet presAssocID="{86757127-53D4-584B-A0D2-68FDBD7643FD}" presName="node" presStyleLbl="node1" presStyleIdx="3" presStyleCnt="4" custScaleX="11325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26C9F1-8681-4383-B4D9-AEF547837E61}" type="presOf" srcId="{797DA66C-0F04-684E-9471-02D7EBC79628}" destId="{86962C8F-3B32-0E40-AE00-9E5B25210BD7}" srcOrd="0" destOrd="0" presId="urn:microsoft.com/office/officeart/2005/8/layout/default#1"/>
    <dgm:cxn modelId="{22389027-B43E-4EAB-A2C2-6F9A9583E580}" srcId="{639C009D-DDB6-2644-8BCF-B3DADB7D932C}" destId="{F9D36A3A-0644-4E18-8003-811513A6A344}" srcOrd="2" destOrd="0" parTransId="{9818EAFC-4723-4915-B3CF-4F6A51690AC1}" sibTransId="{F4D81064-BE59-4149-BFF3-E6A9B98B3139}"/>
    <dgm:cxn modelId="{820AC820-251A-4B16-9933-664F9E0A3A96}" type="presOf" srcId="{716107B2-7050-634E-A2A7-066FC04A51E8}" destId="{D52C0EAC-9101-1D41-AD11-F5C86AFD0243}" srcOrd="0" destOrd="1" presId="urn:microsoft.com/office/officeart/2005/8/layout/default#1"/>
    <dgm:cxn modelId="{826D61D0-D5C2-F942-B0CD-0F9C9022F346}" srcId="{1D1BF88D-1AC2-2A44-8721-378DB791CF60}" destId="{797DA66C-0F04-684E-9471-02D7EBC79628}" srcOrd="0" destOrd="0" parTransId="{ED04EEA1-C863-D049-94B2-99FD2944808B}" sibTransId="{88585A08-1464-CE4C-A549-A1D8F894D9AC}"/>
    <dgm:cxn modelId="{C848B8E6-5587-2049-817C-5D04A3D1CF35}" srcId="{639C009D-DDB6-2644-8BCF-B3DADB7D932C}" destId="{34F8D874-97F3-3943-806C-5611473A5D89}" srcOrd="0" destOrd="0" parTransId="{238E5126-3327-C748-A04A-4BA919DE751C}" sibTransId="{77820029-5D2B-C344-B042-0AD99DE55F3A}"/>
    <dgm:cxn modelId="{B860D518-B2E5-D24C-B748-09C5EC8B9084}" srcId="{C5048B1F-0D0E-D346-B7FB-40A01C6ED13F}" destId="{752E643D-2922-D147-9F39-04627DC9BC69}" srcOrd="1" destOrd="0" parTransId="{7B3361D2-703A-0E44-BCB3-C974C84CA7BB}" sibTransId="{0B79479B-133D-7A4A-A2EF-C21421F28A82}"/>
    <dgm:cxn modelId="{392CCF18-DAFE-4929-8D74-70EA0B82AC4F}" type="presOf" srcId="{86757127-53D4-584B-A0D2-68FDBD7643FD}" destId="{4F2A73C0-6343-4649-9952-AD427A038291}" srcOrd="0" destOrd="0" presId="urn:microsoft.com/office/officeart/2005/8/layout/default#1"/>
    <dgm:cxn modelId="{B5817BA4-9C6C-4045-BE3E-1823D5DAEED2}" srcId="{1D1BF88D-1AC2-2A44-8721-378DB791CF60}" destId="{86757127-53D4-584B-A0D2-68FDBD7643FD}" srcOrd="3" destOrd="0" parTransId="{E762F1D5-93E6-104B-A767-DED481370D91}" sibTransId="{843F0938-D9A1-A14D-A0C2-1F36C49C82B2}"/>
    <dgm:cxn modelId="{841993ED-4C00-44EA-AABC-6954FB40E8A0}" type="presOf" srcId="{639C009D-DDB6-2644-8BCF-B3DADB7D932C}" destId="{48E24530-B72F-3344-AC69-A5FD4FD7B9C3}" srcOrd="0" destOrd="0" presId="urn:microsoft.com/office/officeart/2005/8/layout/default#1"/>
    <dgm:cxn modelId="{AA4EA1E4-6815-4936-9EF9-73D0ADAD4B7C}" type="presOf" srcId="{A9785620-1607-274D-AC46-1A9D47EAC1EB}" destId="{48E24530-B72F-3344-AC69-A5FD4FD7B9C3}" srcOrd="0" destOrd="2" presId="urn:microsoft.com/office/officeart/2005/8/layout/default#1"/>
    <dgm:cxn modelId="{19F658BD-883A-4467-965A-D72D8025F65C}" type="presOf" srcId="{1D1BF88D-1AC2-2A44-8721-378DB791CF60}" destId="{CDC40A8B-EBBE-BB4F-A33A-50261531AE9B}" srcOrd="0" destOrd="0" presId="urn:microsoft.com/office/officeart/2005/8/layout/default#1"/>
    <dgm:cxn modelId="{FB837872-CD61-C940-8C50-1AA643436C0F}" srcId="{1D1BF88D-1AC2-2A44-8721-378DB791CF60}" destId="{C5048B1F-0D0E-D346-B7FB-40A01C6ED13F}" srcOrd="2" destOrd="0" parTransId="{983BCFD4-0110-FC46-BAC4-721E77F4E1B4}" sibTransId="{8418FED5-4328-C347-B829-7E73401684A4}"/>
    <dgm:cxn modelId="{8F9A17D4-4A34-45F0-AD26-50DBB4A73BC7}" type="presOf" srcId="{F9D36A3A-0644-4E18-8003-811513A6A344}" destId="{48E24530-B72F-3344-AC69-A5FD4FD7B9C3}" srcOrd="0" destOrd="3" presId="urn:microsoft.com/office/officeart/2005/8/layout/default#1"/>
    <dgm:cxn modelId="{81EB1722-F58E-6348-934A-B0BF5ADDB6D7}" srcId="{639C009D-DDB6-2644-8BCF-B3DADB7D932C}" destId="{A9785620-1607-274D-AC46-1A9D47EAC1EB}" srcOrd="1" destOrd="0" parTransId="{CB2B6ED0-6276-4649-B4D6-BF3DC4559CCE}" sibTransId="{3357AA35-FC16-0F44-9DC8-2445FEF7D06E}"/>
    <dgm:cxn modelId="{D81E585A-3FC1-AB45-AF44-731F2EFF01D9}" srcId="{C5048B1F-0D0E-D346-B7FB-40A01C6ED13F}" destId="{716107B2-7050-634E-A2A7-066FC04A51E8}" srcOrd="0" destOrd="0" parTransId="{776EEEEE-0498-0243-A227-F55BB7F5F811}" sibTransId="{36449D2E-8888-AD4D-808E-72FEC0F7ADB2}"/>
    <dgm:cxn modelId="{CC6E7855-15D6-C34A-B803-AB838702338D}" srcId="{1D1BF88D-1AC2-2A44-8721-378DB791CF60}" destId="{639C009D-DDB6-2644-8BCF-B3DADB7D932C}" srcOrd="1" destOrd="0" parTransId="{D4BEEE62-D0DD-7649-BA6E-FA28ADBCF8E1}" sibTransId="{811A1A15-18D5-314C-AAC1-95E3A5E69423}"/>
    <dgm:cxn modelId="{C6C1C070-5861-4F9F-9084-1F1D40F90560}" type="presOf" srcId="{752E643D-2922-D147-9F39-04627DC9BC69}" destId="{D52C0EAC-9101-1D41-AD11-F5C86AFD0243}" srcOrd="0" destOrd="2" presId="urn:microsoft.com/office/officeart/2005/8/layout/default#1"/>
    <dgm:cxn modelId="{4ECAF655-9335-47C5-ACD9-0473C3B1B35F}" type="presOf" srcId="{C5048B1F-0D0E-D346-B7FB-40A01C6ED13F}" destId="{D52C0EAC-9101-1D41-AD11-F5C86AFD0243}" srcOrd="0" destOrd="0" presId="urn:microsoft.com/office/officeart/2005/8/layout/default#1"/>
    <dgm:cxn modelId="{518B730E-1B60-4F8B-815F-8A3780B4CFFD}" type="presOf" srcId="{34F8D874-97F3-3943-806C-5611473A5D89}" destId="{48E24530-B72F-3344-AC69-A5FD4FD7B9C3}" srcOrd="0" destOrd="1" presId="urn:microsoft.com/office/officeart/2005/8/layout/default#1"/>
    <dgm:cxn modelId="{A67F2FE9-7BD2-4E44-9EFB-E735081924C6}" type="presParOf" srcId="{CDC40A8B-EBBE-BB4F-A33A-50261531AE9B}" destId="{86962C8F-3B32-0E40-AE00-9E5B25210BD7}" srcOrd="0" destOrd="0" presId="urn:microsoft.com/office/officeart/2005/8/layout/default#1"/>
    <dgm:cxn modelId="{A6E3193C-2246-4B33-A244-D394B42065F5}" type="presParOf" srcId="{CDC40A8B-EBBE-BB4F-A33A-50261531AE9B}" destId="{F82D611D-6B01-2942-BACF-105E97BF63C9}" srcOrd="1" destOrd="0" presId="urn:microsoft.com/office/officeart/2005/8/layout/default#1"/>
    <dgm:cxn modelId="{DC885ED1-3193-4BE7-9893-B2FD60CE03A3}" type="presParOf" srcId="{CDC40A8B-EBBE-BB4F-A33A-50261531AE9B}" destId="{48E24530-B72F-3344-AC69-A5FD4FD7B9C3}" srcOrd="2" destOrd="0" presId="urn:microsoft.com/office/officeart/2005/8/layout/default#1"/>
    <dgm:cxn modelId="{DC4005F6-7907-4A7A-9393-EBF89F307CCF}" type="presParOf" srcId="{CDC40A8B-EBBE-BB4F-A33A-50261531AE9B}" destId="{BBF4DE00-6841-B54E-B1B9-FEDBABE662D4}" srcOrd="3" destOrd="0" presId="urn:microsoft.com/office/officeart/2005/8/layout/default#1"/>
    <dgm:cxn modelId="{DC7B390E-7A94-4920-935F-D365E2A20CD5}" type="presParOf" srcId="{CDC40A8B-EBBE-BB4F-A33A-50261531AE9B}" destId="{D52C0EAC-9101-1D41-AD11-F5C86AFD0243}" srcOrd="4" destOrd="0" presId="urn:microsoft.com/office/officeart/2005/8/layout/default#1"/>
    <dgm:cxn modelId="{BB5350E5-3D34-4661-95D8-DA0CB02134DF}" type="presParOf" srcId="{CDC40A8B-EBBE-BB4F-A33A-50261531AE9B}" destId="{9A8946F9-179B-8348-A05A-822D93A18AD9}" srcOrd="5" destOrd="0" presId="urn:microsoft.com/office/officeart/2005/8/layout/default#1"/>
    <dgm:cxn modelId="{ACCB2A23-AD30-4078-BFFB-F46946214ED8}" type="presParOf" srcId="{CDC40A8B-EBBE-BB4F-A33A-50261531AE9B}" destId="{4F2A73C0-6343-4649-9952-AD427A038291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BBFA99-007F-0A48-A112-1070EBE306B9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A3587B4-6A44-0948-9481-54F277A86BC0}">
      <dgm:prSet phldrT="[Text]"/>
      <dgm:spPr/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Beauty and the Brain II (</a:t>
          </a:r>
          <a:r>
            <a:rPr lang="en-GB" dirty="0" err="1" smtClean="0">
              <a:solidFill>
                <a:schemeClr val="bg1"/>
              </a:solidFill>
            </a:rPr>
            <a:t>SoSe</a:t>
          </a:r>
          <a:r>
            <a:rPr lang="en-GB" dirty="0" smtClean="0">
              <a:solidFill>
                <a:schemeClr val="bg1"/>
              </a:solidFill>
            </a:rPr>
            <a:t> 2013)</a:t>
          </a:r>
          <a:endParaRPr lang="en-GB" dirty="0">
            <a:solidFill>
              <a:schemeClr val="bg1"/>
            </a:solidFill>
          </a:endParaRPr>
        </a:p>
      </dgm:t>
    </dgm:pt>
    <dgm:pt modelId="{0C17CF25-40F1-EF49-B4CD-3048FD3EB621}" type="parTrans" cxnId="{B34F0565-D863-3F42-B303-1F2837054CC4}">
      <dgm:prSet/>
      <dgm:spPr/>
      <dgm:t>
        <a:bodyPr/>
        <a:lstStyle/>
        <a:p>
          <a:endParaRPr lang="en-GB"/>
        </a:p>
      </dgm:t>
    </dgm:pt>
    <dgm:pt modelId="{6B3EC2AF-C9FB-FB49-861F-5AAEAFAABCDA}" type="sibTrans" cxnId="{B34F0565-D863-3F42-B303-1F2837054CC4}">
      <dgm:prSet/>
      <dgm:spPr/>
      <dgm:t>
        <a:bodyPr/>
        <a:lstStyle/>
        <a:p>
          <a:endParaRPr lang="en-GB"/>
        </a:p>
      </dgm:t>
    </dgm:pt>
    <dgm:pt modelId="{7A27DBBE-E517-5A42-BBDD-A3FD1C5710F4}">
      <dgm:prSet phldrT="[Text]"/>
      <dgm:spPr/>
      <dgm:t>
        <a:bodyPr/>
        <a:lstStyle/>
        <a:p>
          <a:r>
            <a:rPr lang="en-GB" dirty="0" err="1" smtClean="0">
              <a:solidFill>
                <a:srgbClr val="000000"/>
              </a:solidFill>
            </a:rPr>
            <a:t>Entwicklung</a:t>
          </a:r>
          <a:r>
            <a:rPr lang="en-GB" dirty="0" smtClean="0">
              <a:solidFill>
                <a:srgbClr val="000000"/>
              </a:solidFill>
            </a:rPr>
            <a:t> </a:t>
          </a:r>
          <a:r>
            <a:rPr lang="en-GB" dirty="0" err="1" smtClean="0">
              <a:solidFill>
                <a:srgbClr val="000000"/>
              </a:solidFill>
            </a:rPr>
            <a:t>eines</a:t>
          </a:r>
          <a:r>
            <a:rPr lang="en-GB" dirty="0" smtClean="0">
              <a:solidFill>
                <a:srgbClr val="000000"/>
              </a:solidFill>
            </a:rPr>
            <a:t> </a:t>
          </a:r>
          <a:r>
            <a:rPr lang="en-GB" dirty="0" err="1" smtClean="0">
              <a:solidFill>
                <a:srgbClr val="000000"/>
              </a:solidFill>
            </a:rPr>
            <a:t>Forschungsschwerpunkts</a:t>
          </a:r>
          <a:r>
            <a:rPr lang="en-GB" dirty="0" smtClean="0">
              <a:solidFill>
                <a:srgbClr val="000000"/>
              </a:solidFill>
            </a:rPr>
            <a:t> in </a:t>
          </a:r>
          <a:r>
            <a:rPr lang="en-GB" dirty="0" err="1" smtClean="0">
              <a:solidFill>
                <a:srgbClr val="000000"/>
              </a:solidFill>
            </a:rPr>
            <a:t>Kooperation</a:t>
          </a:r>
          <a:r>
            <a:rPr lang="en-GB" dirty="0" smtClean="0">
              <a:solidFill>
                <a:srgbClr val="000000"/>
              </a:solidFill>
            </a:rPr>
            <a:t> </a:t>
          </a:r>
          <a:r>
            <a:rPr lang="en-GB" dirty="0" err="1" smtClean="0">
              <a:solidFill>
                <a:srgbClr val="000000"/>
              </a:solidFill>
            </a:rPr>
            <a:t>mit</a:t>
          </a:r>
          <a:r>
            <a:rPr lang="en-GB" dirty="0" smtClean="0">
              <a:solidFill>
                <a:srgbClr val="000000"/>
              </a:solidFill>
            </a:rPr>
            <a:t> </a:t>
          </a:r>
          <a:r>
            <a:rPr lang="en-GB" dirty="0" err="1" smtClean="0">
              <a:solidFill>
                <a:srgbClr val="000000"/>
              </a:solidFill>
            </a:rPr>
            <a:t>dem</a:t>
          </a:r>
          <a:r>
            <a:rPr lang="en-GB" dirty="0" smtClean="0">
              <a:solidFill>
                <a:srgbClr val="000000"/>
              </a:solidFill>
            </a:rPr>
            <a:t> MPI “</a:t>
          </a:r>
          <a:r>
            <a:rPr lang="en-GB" dirty="0" err="1" smtClean="0">
              <a:solidFill>
                <a:srgbClr val="000000"/>
              </a:solidFill>
            </a:rPr>
            <a:t>Empirische</a:t>
          </a:r>
          <a:r>
            <a:rPr lang="en-GB" dirty="0" smtClean="0">
              <a:solidFill>
                <a:srgbClr val="000000"/>
              </a:solidFill>
            </a:rPr>
            <a:t> </a:t>
          </a:r>
          <a:r>
            <a:rPr lang="en-GB" dirty="0" err="1" smtClean="0">
              <a:solidFill>
                <a:srgbClr val="000000"/>
              </a:solidFill>
            </a:rPr>
            <a:t>Ästhetik</a:t>
          </a:r>
          <a:r>
            <a:rPr lang="en-GB" dirty="0" smtClean="0">
              <a:solidFill>
                <a:srgbClr val="000000"/>
              </a:solidFill>
            </a:rPr>
            <a:t>” (Frankfurt)</a:t>
          </a:r>
          <a:endParaRPr lang="en-GB" dirty="0">
            <a:solidFill>
              <a:srgbClr val="000000"/>
            </a:solidFill>
          </a:endParaRPr>
        </a:p>
      </dgm:t>
    </dgm:pt>
    <dgm:pt modelId="{D3826896-27EE-4F4C-8FEC-7ECE974341DB}" type="parTrans" cxnId="{12A12D83-72CC-2E4F-8FB8-878D4E27851F}">
      <dgm:prSet/>
      <dgm:spPr/>
      <dgm:t>
        <a:bodyPr/>
        <a:lstStyle/>
        <a:p>
          <a:endParaRPr lang="en-GB"/>
        </a:p>
      </dgm:t>
    </dgm:pt>
    <dgm:pt modelId="{437129B7-C140-F245-B21D-1B3B3C2958E2}" type="sibTrans" cxnId="{12A12D83-72CC-2E4F-8FB8-878D4E27851F}">
      <dgm:prSet/>
      <dgm:spPr/>
      <dgm:t>
        <a:bodyPr/>
        <a:lstStyle/>
        <a:p>
          <a:endParaRPr lang="en-GB"/>
        </a:p>
      </dgm:t>
    </dgm:pt>
    <dgm:pt modelId="{AF246729-E516-994E-B37E-A4C00DBA2C15}">
      <dgm:prSet/>
      <dgm:spPr/>
      <dgm:t>
        <a:bodyPr/>
        <a:lstStyle/>
        <a:p>
          <a:r>
            <a:rPr lang="de-DE" dirty="0" smtClean="0">
              <a:solidFill>
                <a:srgbClr val="000000"/>
              </a:solidFill>
            </a:rPr>
            <a:t>Handbuch </a:t>
          </a:r>
          <a:r>
            <a:rPr lang="de-DE" i="1" dirty="0" err="1" smtClean="0">
              <a:solidFill>
                <a:srgbClr val="000000"/>
              </a:solidFill>
            </a:rPr>
            <a:t>Keywords</a:t>
          </a:r>
          <a:r>
            <a:rPr lang="de-DE" i="1" dirty="0" smtClean="0">
              <a:solidFill>
                <a:srgbClr val="000000"/>
              </a:solidFill>
            </a:rPr>
            <a:t> </a:t>
          </a:r>
          <a:r>
            <a:rPr lang="de-DE" i="1" dirty="0" err="1" smtClean="0">
              <a:solidFill>
                <a:srgbClr val="000000"/>
              </a:solidFill>
            </a:rPr>
            <a:t>from</a:t>
          </a:r>
          <a:r>
            <a:rPr lang="de-DE" i="1" dirty="0" smtClean="0">
              <a:solidFill>
                <a:srgbClr val="000000"/>
              </a:solidFill>
            </a:rPr>
            <a:t> a </a:t>
          </a:r>
          <a:r>
            <a:rPr lang="de-DE" i="1" dirty="0" err="1" smtClean="0">
              <a:solidFill>
                <a:srgbClr val="000000"/>
              </a:solidFill>
            </a:rPr>
            <a:t>Cognitive</a:t>
          </a:r>
          <a:r>
            <a:rPr lang="de-DE" i="1" dirty="0" smtClean="0">
              <a:solidFill>
                <a:srgbClr val="000000"/>
              </a:solidFill>
            </a:rPr>
            <a:t> </a:t>
          </a:r>
          <a:r>
            <a:rPr lang="de-DE" i="1" dirty="0" err="1" smtClean="0">
              <a:solidFill>
                <a:srgbClr val="000000"/>
              </a:solidFill>
            </a:rPr>
            <a:t>Perspective</a:t>
          </a:r>
          <a:endParaRPr lang="en-GB" i="1" dirty="0">
            <a:solidFill>
              <a:srgbClr val="000000"/>
            </a:solidFill>
          </a:endParaRPr>
        </a:p>
      </dgm:t>
    </dgm:pt>
    <dgm:pt modelId="{A155CFCE-E3DB-A741-B2CE-C7754A3204FB}" type="parTrans" cxnId="{FEC4F004-167E-6146-8983-EC2BE65D7582}">
      <dgm:prSet/>
      <dgm:spPr/>
      <dgm:t>
        <a:bodyPr/>
        <a:lstStyle/>
        <a:p>
          <a:endParaRPr lang="en-GB"/>
        </a:p>
      </dgm:t>
    </dgm:pt>
    <dgm:pt modelId="{5989C6C3-7233-1A4D-B60B-4FCD906A6598}" type="sibTrans" cxnId="{FEC4F004-167E-6146-8983-EC2BE65D7582}">
      <dgm:prSet/>
      <dgm:spPr/>
      <dgm:t>
        <a:bodyPr/>
        <a:lstStyle/>
        <a:p>
          <a:endParaRPr lang="en-GB"/>
        </a:p>
      </dgm:t>
    </dgm:pt>
    <dgm:pt modelId="{A667DEFE-2A79-E84D-B268-9E0C8C08A518}">
      <dgm:prSet/>
      <dgm:spPr/>
      <dgm:t>
        <a:bodyPr/>
        <a:lstStyle/>
        <a:p>
          <a:r>
            <a:rPr lang="en-GB" dirty="0" err="1" smtClean="0">
              <a:solidFill>
                <a:srgbClr val="000000"/>
              </a:solidFill>
            </a:rPr>
            <a:t>Internationale</a:t>
          </a:r>
          <a:r>
            <a:rPr lang="en-GB" dirty="0" smtClean="0">
              <a:solidFill>
                <a:srgbClr val="000000"/>
              </a:solidFill>
            </a:rPr>
            <a:t> und </a:t>
          </a:r>
          <a:r>
            <a:rPr lang="en-GB" dirty="0" err="1" smtClean="0">
              <a:solidFill>
                <a:srgbClr val="000000"/>
              </a:solidFill>
            </a:rPr>
            <a:t>interdisziplinäre</a:t>
          </a:r>
          <a:r>
            <a:rPr lang="en-GB" dirty="0" smtClean="0">
              <a:solidFill>
                <a:srgbClr val="000000"/>
              </a:solidFill>
            </a:rPr>
            <a:t> </a:t>
          </a:r>
          <a:r>
            <a:rPr lang="en-GB" dirty="0" err="1" smtClean="0">
              <a:solidFill>
                <a:srgbClr val="000000"/>
              </a:solidFill>
            </a:rPr>
            <a:t>Tagung</a:t>
          </a:r>
          <a:r>
            <a:rPr lang="en-GB" dirty="0" smtClean="0">
              <a:solidFill>
                <a:srgbClr val="000000"/>
              </a:solidFill>
            </a:rPr>
            <a:t> “Beauty and the Brain” (2014)</a:t>
          </a:r>
          <a:endParaRPr lang="en-GB" dirty="0">
            <a:solidFill>
              <a:srgbClr val="000000"/>
            </a:solidFill>
          </a:endParaRPr>
        </a:p>
      </dgm:t>
    </dgm:pt>
    <dgm:pt modelId="{204F54AC-CFCC-8B4D-9702-8DC4F17A1B2D}" type="parTrans" cxnId="{B1D9DEB6-21C1-BB4C-B8AA-BB307EA410E4}">
      <dgm:prSet/>
      <dgm:spPr/>
      <dgm:t>
        <a:bodyPr/>
        <a:lstStyle/>
        <a:p>
          <a:endParaRPr lang="en-GB"/>
        </a:p>
      </dgm:t>
    </dgm:pt>
    <dgm:pt modelId="{044AAD06-7C65-2346-B8B7-AAF2D80F62CF}" type="sibTrans" cxnId="{B1D9DEB6-21C1-BB4C-B8AA-BB307EA410E4}">
      <dgm:prSet/>
      <dgm:spPr/>
      <dgm:t>
        <a:bodyPr/>
        <a:lstStyle/>
        <a:p>
          <a:endParaRPr lang="en-GB"/>
        </a:p>
      </dgm:t>
    </dgm:pt>
    <dgm:pt modelId="{889F7532-3E7F-0D42-9A1D-BB8AFDCD94B1}" type="pres">
      <dgm:prSet presAssocID="{D1BBFA99-007F-0A48-A112-1070EBE306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71246D0-FA96-004A-9CE9-DAE2354646A7}" type="pres">
      <dgm:prSet presAssocID="{D1BBFA99-007F-0A48-A112-1070EBE306B9}" presName="dummyMaxCanvas" presStyleCnt="0">
        <dgm:presLayoutVars/>
      </dgm:prSet>
      <dgm:spPr/>
    </dgm:pt>
    <dgm:pt modelId="{12064855-3760-CC44-B841-B3BEC99BC67A}" type="pres">
      <dgm:prSet presAssocID="{D1BBFA99-007F-0A48-A112-1070EBE306B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4AA6D1-9298-7146-8668-D8D0BE73759B}" type="pres">
      <dgm:prSet presAssocID="{D1BBFA99-007F-0A48-A112-1070EBE306B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E7484A-E35B-B140-980F-C3222A485632}" type="pres">
      <dgm:prSet presAssocID="{D1BBFA99-007F-0A48-A112-1070EBE306B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5B4DBB-9FCD-0D40-BF55-4BD5D86D8DAB}" type="pres">
      <dgm:prSet presAssocID="{D1BBFA99-007F-0A48-A112-1070EBE306B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52EC11C-7D0F-4445-B645-81D8CDD94C81}" type="pres">
      <dgm:prSet presAssocID="{D1BBFA99-007F-0A48-A112-1070EBE306B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865BDA-4C92-E843-BEC9-87B13B8B0105}" type="pres">
      <dgm:prSet presAssocID="{D1BBFA99-007F-0A48-A112-1070EBE306B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D620EE-875F-A642-927F-8EE074E3324F}" type="pres">
      <dgm:prSet presAssocID="{D1BBFA99-007F-0A48-A112-1070EBE306B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CA46EC-DC6D-574F-B408-7D63456EFCDB}" type="pres">
      <dgm:prSet presAssocID="{D1BBFA99-007F-0A48-A112-1070EBE306B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2E6B3B2-A7F8-6348-BA5C-EE653EB305BA}" type="pres">
      <dgm:prSet presAssocID="{D1BBFA99-007F-0A48-A112-1070EBE306B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826EEB-6200-F848-B698-5F4048D601EC}" type="pres">
      <dgm:prSet presAssocID="{D1BBFA99-007F-0A48-A112-1070EBE306B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A9A644-D62C-8044-926B-22CD17F18281}" type="pres">
      <dgm:prSet presAssocID="{D1BBFA99-007F-0A48-A112-1070EBE306B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1777BC8-B557-41AC-BA4F-90CD5BFE0C39}" type="presOf" srcId="{2A3587B4-6A44-0948-9481-54F277A86BC0}" destId="{27CA46EC-DC6D-574F-B408-7D63456EFCDB}" srcOrd="1" destOrd="0" presId="urn:microsoft.com/office/officeart/2005/8/layout/vProcess5"/>
    <dgm:cxn modelId="{B1D9DEB6-21C1-BB4C-B8AA-BB307EA410E4}" srcId="{D1BBFA99-007F-0A48-A112-1070EBE306B9}" destId="{A667DEFE-2A79-E84D-B268-9E0C8C08A518}" srcOrd="2" destOrd="0" parTransId="{204F54AC-CFCC-8B4D-9702-8DC4F17A1B2D}" sibTransId="{044AAD06-7C65-2346-B8B7-AAF2D80F62CF}"/>
    <dgm:cxn modelId="{B34F0565-D863-3F42-B303-1F2837054CC4}" srcId="{D1BBFA99-007F-0A48-A112-1070EBE306B9}" destId="{2A3587B4-6A44-0948-9481-54F277A86BC0}" srcOrd="0" destOrd="0" parTransId="{0C17CF25-40F1-EF49-B4CD-3048FD3EB621}" sibTransId="{6B3EC2AF-C9FB-FB49-861F-5AAEAFAABCDA}"/>
    <dgm:cxn modelId="{E50820EF-9497-468A-BEC2-3EA513DC9842}" type="presOf" srcId="{AF246729-E516-994E-B37E-A4C00DBA2C15}" destId="{20A9A644-D62C-8044-926B-22CD17F18281}" srcOrd="1" destOrd="0" presId="urn:microsoft.com/office/officeart/2005/8/layout/vProcess5"/>
    <dgm:cxn modelId="{E93542F7-DC0B-49D6-BEE0-A69E0D588535}" type="presOf" srcId="{A667DEFE-2A79-E84D-B268-9E0C8C08A518}" destId="{5F826EEB-6200-F848-B698-5F4048D601EC}" srcOrd="1" destOrd="0" presId="urn:microsoft.com/office/officeart/2005/8/layout/vProcess5"/>
    <dgm:cxn modelId="{1EDD8618-E43A-482F-8859-1255F9F7D296}" type="presOf" srcId="{D1BBFA99-007F-0A48-A112-1070EBE306B9}" destId="{889F7532-3E7F-0D42-9A1D-BB8AFDCD94B1}" srcOrd="0" destOrd="0" presId="urn:microsoft.com/office/officeart/2005/8/layout/vProcess5"/>
    <dgm:cxn modelId="{10E60F9C-BC12-4B21-9BE3-217658DF1292}" type="presOf" srcId="{A667DEFE-2A79-E84D-B268-9E0C8C08A518}" destId="{56E7484A-E35B-B140-980F-C3222A485632}" srcOrd="0" destOrd="0" presId="urn:microsoft.com/office/officeart/2005/8/layout/vProcess5"/>
    <dgm:cxn modelId="{669AB033-11CD-49A1-B896-AE69D8B3316C}" type="presOf" srcId="{7A27DBBE-E517-5A42-BBDD-A3FD1C5710F4}" destId="{384AA6D1-9298-7146-8668-D8D0BE73759B}" srcOrd="0" destOrd="0" presId="urn:microsoft.com/office/officeart/2005/8/layout/vProcess5"/>
    <dgm:cxn modelId="{AEB0A282-87B9-4B5E-BCF4-71386A67E165}" type="presOf" srcId="{437129B7-C140-F245-B21D-1B3B3C2958E2}" destId="{A0865BDA-4C92-E843-BEC9-87B13B8B0105}" srcOrd="0" destOrd="0" presId="urn:microsoft.com/office/officeart/2005/8/layout/vProcess5"/>
    <dgm:cxn modelId="{12A12D83-72CC-2E4F-8FB8-878D4E27851F}" srcId="{D1BBFA99-007F-0A48-A112-1070EBE306B9}" destId="{7A27DBBE-E517-5A42-BBDD-A3FD1C5710F4}" srcOrd="1" destOrd="0" parTransId="{D3826896-27EE-4F4C-8FEC-7ECE974341DB}" sibTransId="{437129B7-C140-F245-B21D-1B3B3C2958E2}"/>
    <dgm:cxn modelId="{F0557C89-312C-4EEA-A316-72B5B41E179D}" type="presOf" srcId="{6B3EC2AF-C9FB-FB49-861F-5AAEAFAABCDA}" destId="{852EC11C-7D0F-4445-B645-81D8CDD94C81}" srcOrd="0" destOrd="0" presId="urn:microsoft.com/office/officeart/2005/8/layout/vProcess5"/>
    <dgm:cxn modelId="{6DF26838-8DA9-40C6-A5BC-39C0334A8FC8}" type="presOf" srcId="{7A27DBBE-E517-5A42-BBDD-A3FD1C5710F4}" destId="{C2E6B3B2-A7F8-6348-BA5C-EE653EB305BA}" srcOrd="1" destOrd="0" presId="urn:microsoft.com/office/officeart/2005/8/layout/vProcess5"/>
    <dgm:cxn modelId="{83762885-C6C9-43C1-AD0F-A7946FCDF381}" type="presOf" srcId="{044AAD06-7C65-2346-B8B7-AAF2D80F62CF}" destId="{CDD620EE-875F-A642-927F-8EE074E3324F}" srcOrd="0" destOrd="0" presId="urn:microsoft.com/office/officeart/2005/8/layout/vProcess5"/>
    <dgm:cxn modelId="{FEC4F004-167E-6146-8983-EC2BE65D7582}" srcId="{D1BBFA99-007F-0A48-A112-1070EBE306B9}" destId="{AF246729-E516-994E-B37E-A4C00DBA2C15}" srcOrd="3" destOrd="0" parTransId="{A155CFCE-E3DB-A741-B2CE-C7754A3204FB}" sibTransId="{5989C6C3-7233-1A4D-B60B-4FCD906A6598}"/>
    <dgm:cxn modelId="{5F694DBF-811E-4086-8AC0-7A7261D16048}" type="presOf" srcId="{AF246729-E516-994E-B37E-A4C00DBA2C15}" destId="{6F5B4DBB-9FCD-0D40-BF55-4BD5D86D8DAB}" srcOrd="0" destOrd="0" presId="urn:microsoft.com/office/officeart/2005/8/layout/vProcess5"/>
    <dgm:cxn modelId="{0201D257-8D6A-4093-9C32-1C3B639D8C09}" type="presOf" srcId="{2A3587B4-6A44-0948-9481-54F277A86BC0}" destId="{12064855-3760-CC44-B841-B3BEC99BC67A}" srcOrd="0" destOrd="0" presId="urn:microsoft.com/office/officeart/2005/8/layout/vProcess5"/>
    <dgm:cxn modelId="{E5D7826D-5E33-4AEB-A486-E357BF303836}" type="presParOf" srcId="{889F7532-3E7F-0D42-9A1D-BB8AFDCD94B1}" destId="{071246D0-FA96-004A-9CE9-DAE2354646A7}" srcOrd="0" destOrd="0" presId="urn:microsoft.com/office/officeart/2005/8/layout/vProcess5"/>
    <dgm:cxn modelId="{BE2A05E9-964E-46D5-90DB-428494EAA500}" type="presParOf" srcId="{889F7532-3E7F-0D42-9A1D-BB8AFDCD94B1}" destId="{12064855-3760-CC44-B841-B3BEC99BC67A}" srcOrd="1" destOrd="0" presId="urn:microsoft.com/office/officeart/2005/8/layout/vProcess5"/>
    <dgm:cxn modelId="{CD3D506D-B756-4E54-AE9F-D152D7F6A06B}" type="presParOf" srcId="{889F7532-3E7F-0D42-9A1D-BB8AFDCD94B1}" destId="{384AA6D1-9298-7146-8668-D8D0BE73759B}" srcOrd="2" destOrd="0" presId="urn:microsoft.com/office/officeart/2005/8/layout/vProcess5"/>
    <dgm:cxn modelId="{BE68B8DF-416A-487E-BCE1-6F17932DE43E}" type="presParOf" srcId="{889F7532-3E7F-0D42-9A1D-BB8AFDCD94B1}" destId="{56E7484A-E35B-B140-980F-C3222A485632}" srcOrd="3" destOrd="0" presId="urn:microsoft.com/office/officeart/2005/8/layout/vProcess5"/>
    <dgm:cxn modelId="{22E03471-8FBD-45CE-9C39-C6FF064B0C62}" type="presParOf" srcId="{889F7532-3E7F-0D42-9A1D-BB8AFDCD94B1}" destId="{6F5B4DBB-9FCD-0D40-BF55-4BD5D86D8DAB}" srcOrd="4" destOrd="0" presId="urn:microsoft.com/office/officeart/2005/8/layout/vProcess5"/>
    <dgm:cxn modelId="{30A2059B-2794-4D45-B4E7-32DF0A06FE0A}" type="presParOf" srcId="{889F7532-3E7F-0D42-9A1D-BB8AFDCD94B1}" destId="{852EC11C-7D0F-4445-B645-81D8CDD94C81}" srcOrd="5" destOrd="0" presId="urn:microsoft.com/office/officeart/2005/8/layout/vProcess5"/>
    <dgm:cxn modelId="{F9B231DA-41E0-4940-B612-04BEEBCCF66E}" type="presParOf" srcId="{889F7532-3E7F-0D42-9A1D-BB8AFDCD94B1}" destId="{A0865BDA-4C92-E843-BEC9-87B13B8B0105}" srcOrd="6" destOrd="0" presId="urn:microsoft.com/office/officeart/2005/8/layout/vProcess5"/>
    <dgm:cxn modelId="{564A1588-B0EF-4334-AD15-CC55F9C5C6B9}" type="presParOf" srcId="{889F7532-3E7F-0D42-9A1D-BB8AFDCD94B1}" destId="{CDD620EE-875F-A642-927F-8EE074E3324F}" srcOrd="7" destOrd="0" presId="urn:microsoft.com/office/officeart/2005/8/layout/vProcess5"/>
    <dgm:cxn modelId="{0A8974F3-891C-4009-9FA7-D9B291842C76}" type="presParOf" srcId="{889F7532-3E7F-0D42-9A1D-BB8AFDCD94B1}" destId="{27CA46EC-DC6D-574F-B408-7D63456EFCDB}" srcOrd="8" destOrd="0" presId="urn:microsoft.com/office/officeart/2005/8/layout/vProcess5"/>
    <dgm:cxn modelId="{67E8FEEB-BBDD-4AFE-92AF-BD394B9AF524}" type="presParOf" srcId="{889F7532-3E7F-0D42-9A1D-BB8AFDCD94B1}" destId="{C2E6B3B2-A7F8-6348-BA5C-EE653EB305BA}" srcOrd="9" destOrd="0" presId="urn:microsoft.com/office/officeart/2005/8/layout/vProcess5"/>
    <dgm:cxn modelId="{2DB50229-758F-448D-9CED-794AA9674B41}" type="presParOf" srcId="{889F7532-3E7F-0D42-9A1D-BB8AFDCD94B1}" destId="{5F826EEB-6200-F848-B698-5F4048D601EC}" srcOrd="10" destOrd="0" presId="urn:microsoft.com/office/officeart/2005/8/layout/vProcess5"/>
    <dgm:cxn modelId="{D9A48046-6B52-44CF-AF0F-A0336BFA3F88}" type="presParOf" srcId="{889F7532-3E7F-0D42-9A1D-BB8AFDCD94B1}" destId="{20A9A644-D62C-8044-926B-22CD17F1828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B2400-C839-564F-A870-EEE52D263E4B}">
      <dsp:nvSpPr>
        <dsp:cNvPr id="0" name=""/>
        <dsp:cNvSpPr/>
      </dsp:nvSpPr>
      <dsp:spPr>
        <a:xfrm rot="5400000">
          <a:off x="-182045" y="183057"/>
          <a:ext cx="1213636" cy="8495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300" kern="1200"/>
        </a:p>
      </dsp:txBody>
      <dsp:txXfrm rot="-5400000">
        <a:off x="1" y="425785"/>
        <a:ext cx="849545" cy="364091"/>
      </dsp:txXfrm>
    </dsp:sp>
    <dsp:sp modelId="{67812508-112E-664C-BCFE-D1C4E677BBFD}">
      <dsp:nvSpPr>
        <dsp:cNvPr id="0" name=""/>
        <dsp:cNvSpPr/>
      </dsp:nvSpPr>
      <dsp:spPr>
        <a:xfrm rot="5400000">
          <a:off x="3531991" y="-2681434"/>
          <a:ext cx="788863" cy="61537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 smtClean="0"/>
            <a:t>Heranführung der Studierenden an neuste Forschung</a:t>
          </a:r>
          <a:endParaRPr lang="en-GB" sz="1600" kern="1200" dirty="0"/>
        </a:p>
      </dsp:txBody>
      <dsp:txXfrm rot="-5400000">
        <a:off x="849545" y="39521"/>
        <a:ext cx="6115247" cy="711845"/>
      </dsp:txXfrm>
    </dsp:sp>
    <dsp:sp modelId="{A4E74518-BA47-4647-85B2-8528051F90E2}">
      <dsp:nvSpPr>
        <dsp:cNvPr id="0" name=""/>
        <dsp:cNvSpPr/>
      </dsp:nvSpPr>
      <dsp:spPr>
        <a:xfrm rot="5400000">
          <a:off x="-182045" y="1249434"/>
          <a:ext cx="1213636" cy="8495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300" kern="1200" dirty="0"/>
        </a:p>
      </dsp:txBody>
      <dsp:txXfrm rot="-5400000">
        <a:off x="1" y="1492162"/>
        <a:ext cx="849545" cy="364091"/>
      </dsp:txXfrm>
    </dsp:sp>
    <dsp:sp modelId="{5B092FAB-E6F2-954A-9327-11F62385A44E}">
      <dsp:nvSpPr>
        <dsp:cNvPr id="0" name=""/>
        <dsp:cNvSpPr/>
      </dsp:nvSpPr>
      <dsp:spPr>
        <a:xfrm rot="5400000">
          <a:off x="3531991" y="-1615057"/>
          <a:ext cx="788863" cy="61537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kern="1200" dirty="0" smtClean="0"/>
            <a:t>Austausch Studierende – internationale </a:t>
          </a:r>
          <a:r>
            <a:rPr lang="de-DE" sz="1600" kern="1200" dirty="0" err="1" smtClean="0"/>
            <a:t>WissenschaftlerInnen</a:t>
          </a:r>
          <a:endParaRPr lang="en-GB" sz="1600" kern="1200" dirty="0"/>
        </a:p>
      </dsp:txBody>
      <dsp:txXfrm rot="-5400000">
        <a:off x="849545" y="1105898"/>
        <a:ext cx="6115247" cy="711845"/>
      </dsp:txXfrm>
    </dsp:sp>
    <dsp:sp modelId="{A152F4D1-A797-D042-8F54-A5405A3DB3FC}">
      <dsp:nvSpPr>
        <dsp:cNvPr id="0" name=""/>
        <dsp:cNvSpPr/>
      </dsp:nvSpPr>
      <dsp:spPr>
        <a:xfrm rot="5400000">
          <a:off x="-182045" y="2315811"/>
          <a:ext cx="1213636" cy="8495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300" kern="1200" dirty="0"/>
        </a:p>
      </dsp:txBody>
      <dsp:txXfrm rot="-5400000">
        <a:off x="1" y="2558539"/>
        <a:ext cx="849545" cy="364091"/>
      </dsp:txXfrm>
    </dsp:sp>
    <dsp:sp modelId="{50FFA6B8-7299-F045-9790-979803AA815A}">
      <dsp:nvSpPr>
        <dsp:cNvPr id="0" name=""/>
        <dsp:cNvSpPr/>
      </dsp:nvSpPr>
      <dsp:spPr>
        <a:xfrm rot="5400000">
          <a:off x="3531991" y="-548680"/>
          <a:ext cx="788863" cy="61537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err="1" smtClean="0"/>
            <a:t>Einführung</a:t>
          </a:r>
          <a:r>
            <a:rPr lang="en-GB" sz="1600" kern="1200" baseline="0" dirty="0" smtClean="0"/>
            <a:t> des </a:t>
          </a:r>
          <a:r>
            <a:rPr lang="en-GB" sz="1600" kern="1200" baseline="0" dirty="0" err="1" smtClean="0"/>
            <a:t>Themas</a:t>
          </a:r>
          <a:r>
            <a:rPr lang="en-GB" sz="1600" kern="1200" baseline="0" dirty="0" smtClean="0"/>
            <a:t> in die </a:t>
          </a:r>
          <a:r>
            <a:rPr lang="en-GB" sz="1600" kern="1200" baseline="0" dirty="0" err="1" smtClean="0"/>
            <a:t>Mainzer</a:t>
          </a:r>
          <a:r>
            <a:rPr lang="en-GB" sz="1600" kern="1200" baseline="0" dirty="0" smtClean="0"/>
            <a:t> “academic community” und </a:t>
          </a:r>
          <a:r>
            <a:rPr lang="en-GB" sz="1600" kern="1200" baseline="0" dirty="0" err="1" smtClean="0"/>
            <a:t>darüber</a:t>
          </a:r>
          <a:r>
            <a:rPr lang="en-GB" sz="1600" kern="1200" baseline="0" dirty="0" smtClean="0"/>
            <a:t> </a:t>
          </a:r>
          <a:r>
            <a:rPr lang="en-GB" sz="1600" kern="1200" baseline="0" dirty="0" err="1" smtClean="0"/>
            <a:t>hinaus</a:t>
          </a:r>
          <a:r>
            <a:rPr lang="en-GB" sz="1600" kern="1200" baseline="0" dirty="0" smtClean="0"/>
            <a:t> :  </a:t>
          </a:r>
          <a:r>
            <a:rPr lang="en-GB" sz="1600" kern="1200" baseline="0" dirty="0" err="1" smtClean="0"/>
            <a:t>Interdisziplinäre</a:t>
          </a:r>
          <a:r>
            <a:rPr lang="en-GB" sz="1600" kern="1200" baseline="0" dirty="0" smtClean="0"/>
            <a:t> </a:t>
          </a:r>
          <a:r>
            <a:rPr lang="en-GB" sz="1600" kern="1200" baseline="0" dirty="0" err="1" smtClean="0"/>
            <a:t>Vernetzung</a:t>
          </a:r>
          <a:r>
            <a:rPr lang="en-GB" sz="1600" kern="1200" baseline="0" dirty="0" smtClean="0"/>
            <a:t> &amp; </a:t>
          </a:r>
          <a:r>
            <a:rPr lang="en-GB" sz="1600" kern="1200" baseline="0" dirty="0" err="1" smtClean="0"/>
            <a:t>Öffentlichkeitsarbeit</a:t>
          </a:r>
          <a:endParaRPr lang="en-GB" sz="1600" kern="1200" dirty="0"/>
        </a:p>
      </dsp:txBody>
      <dsp:txXfrm rot="-5400000">
        <a:off x="849545" y="2172275"/>
        <a:ext cx="6115247" cy="711845"/>
      </dsp:txXfrm>
    </dsp:sp>
    <dsp:sp modelId="{12615D9C-A6AD-404D-9E82-67B7716AFA46}">
      <dsp:nvSpPr>
        <dsp:cNvPr id="0" name=""/>
        <dsp:cNvSpPr/>
      </dsp:nvSpPr>
      <dsp:spPr>
        <a:xfrm rot="5400000">
          <a:off x="-182045" y="3382187"/>
          <a:ext cx="1213636" cy="8495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300" kern="1200" dirty="0"/>
        </a:p>
      </dsp:txBody>
      <dsp:txXfrm rot="-5400000">
        <a:off x="1" y="3624915"/>
        <a:ext cx="849545" cy="364091"/>
      </dsp:txXfrm>
    </dsp:sp>
    <dsp:sp modelId="{A9FAB65E-A937-C74A-A362-3F17536D75CD}">
      <dsp:nvSpPr>
        <dsp:cNvPr id="0" name=""/>
        <dsp:cNvSpPr/>
      </dsp:nvSpPr>
      <dsp:spPr>
        <a:xfrm rot="5400000">
          <a:off x="3531991" y="517695"/>
          <a:ext cx="788863" cy="61537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600" i="1" kern="1200" dirty="0" smtClean="0"/>
            <a:t>Think outside </a:t>
          </a:r>
          <a:r>
            <a:rPr lang="de-DE" sz="1600" i="1" kern="1200" dirty="0" err="1" smtClean="0"/>
            <a:t>the</a:t>
          </a:r>
          <a:r>
            <a:rPr lang="de-DE" sz="1600" i="1" kern="1200" dirty="0" smtClean="0"/>
            <a:t> box</a:t>
          </a:r>
          <a:r>
            <a:rPr lang="de-DE" sz="1600" kern="1200" dirty="0" smtClean="0"/>
            <a:t>! Neue Forschungsthemen für Abschlussarbeiten &amp; Forschungskooperationen</a:t>
          </a:r>
          <a:endParaRPr lang="en-GB" sz="1600" kern="1200" dirty="0"/>
        </a:p>
      </dsp:txBody>
      <dsp:txXfrm rot="-5400000">
        <a:off x="849545" y="3238651"/>
        <a:ext cx="6115247" cy="711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62C8F-3B32-0E40-AE00-9E5B25210BD7}">
      <dsp:nvSpPr>
        <dsp:cNvPr id="0" name=""/>
        <dsp:cNvSpPr/>
      </dsp:nvSpPr>
      <dsp:spPr>
        <a:xfrm>
          <a:off x="739961" y="11"/>
          <a:ext cx="3706686" cy="20319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>
              <a:solidFill>
                <a:srgbClr val="10253F"/>
              </a:solidFill>
            </a:rPr>
            <a:t>Seminar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10253F"/>
              </a:solidFill>
            </a:rPr>
            <a:t> </a:t>
          </a:r>
          <a:r>
            <a:rPr lang="de-DE" sz="1800" kern="1200" dirty="0" smtClean="0"/>
            <a:t>Co-Teaching (Anja Müller Wood; Sibylle Baumbach; Pascal </a:t>
          </a:r>
          <a:r>
            <a:rPr lang="de-DE" sz="1800" kern="1200" dirty="0" err="1" smtClean="0"/>
            <a:t>Nicklas</a:t>
          </a:r>
          <a:r>
            <a:rPr lang="de-DE" sz="1800" kern="1200" dirty="0" smtClean="0"/>
            <a:t>)</a:t>
          </a:r>
          <a:endParaRPr lang="en-GB" sz="1800" kern="1200" dirty="0"/>
        </a:p>
      </dsp:txBody>
      <dsp:txXfrm>
        <a:off x="739961" y="11"/>
        <a:ext cx="3706686" cy="2031989"/>
      </dsp:txXfrm>
    </dsp:sp>
    <dsp:sp modelId="{48E24530-B72F-3344-AC69-A5FD4FD7B9C3}">
      <dsp:nvSpPr>
        <dsp:cNvPr id="0" name=""/>
        <dsp:cNvSpPr/>
      </dsp:nvSpPr>
      <dsp:spPr>
        <a:xfrm>
          <a:off x="4785313" y="0"/>
          <a:ext cx="3872903" cy="20319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>
              <a:solidFill>
                <a:srgbClr val="10253F"/>
              </a:solidFill>
            </a:rPr>
            <a:t>Tutorium </a:t>
          </a:r>
          <a:r>
            <a:rPr lang="de-DE" sz="2300" b="0" kern="1200" dirty="0" smtClean="0">
              <a:solidFill>
                <a:srgbClr val="10253F"/>
              </a:solidFill>
            </a:rPr>
            <a:t>(bi-</a:t>
          </a:r>
          <a:r>
            <a:rPr lang="de-DE" sz="2300" b="0" kern="1200" dirty="0" err="1" smtClean="0">
              <a:solidFill>
                <a:srgbClr val="10253F"/>
              </a:solidFill>
            </a:rPr>
            <a:t>weekly</a:t>
          </a:r>
          <a:r>
            <a:rPr lang="de-DE" sz="2300" b="0" kern="1200" dirty="0" smtClean="0">
              <a:solidFill>
                <a:srgbClr val="10253F"/>
              </a:solidFill>
            </a:rPr>
            <a:t>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smtClean="0"/>
            <a:t>Vertiefung erlernter Theorien und Forschungsansätze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smtClean="0"/>
            <a:t>Präsentations-/Moderationstechniken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smtClean="0"/>
            <a:t>Themenfindung </a:t>
          </a:r>
        </a:p>
      </dsp:txBody>
      <dsp:txXfrm>
        <a:off x="4785313" y="0"/>
        <a:ext cx="3872903" cy="2031989"/>
      </dsp:txXfrm>
    </dsp:sp>
    <dsp:sp modelId="{D52C0EAC-9101-1D41-AD11-F5C86AFD0243}">
      <dsp:nvSpPr>
        <dsp:cNvPr id="0" name=""/>
        <dsp:cNvSpPr/>
      </dsp:nvSpPr>
      <dsp:spPr>
        <a:xfrm>
          <a:off x="739961" y="2370665"/>
          <a:ext cx="3744041" cy="20319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>
              <a:solidFill>
                <a:schemeClr val="bg2">
                  <a:lumMod val="50000"/>
                </a:schemeClr>
              </a:solidFill>
            </a:rPr>
            <a:t>Gastvorträge</a:t>
          </a:r>
          <a:r>
            <a:rPr lang="de-DE" sz="2200" kern="1200" dirty="0" smtClean="0">
              <a:solidFill>
                <a:schemeClr val="bg2">
                  <a:lumMod val="50000"/>
                </a:schemeClr>
              </a:solidFill>
            </a:rPr>
            <a:t>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(6 im Semester)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err="1" smtClean="0"/>
            <a:t>ExpertInnen</a:t>
          </a:r>
          <a:r>
            <a:rPr lang="de-DE" sz="1800" kern="1200" dirty="0" smtClean="0"/>
            <a:t>-Input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Öffnung für die breite Öffentlichkeit</a:t>
          </a:r>
        </a:p>
      </dsp:txBody>
      <dsp:txXfrm>
        <a:off x="739961" y="2370665"/>
        <a:ext cx="3744041" cy="2031989"/>
      </dsp:txXfrm>
    </dsp:sp>
    <dsp:sp modelId="{4F2A73C0-6343-4649-9952-AD427A038291}">
      <dsp:nvSpPr>
        <dsp:cNvPr id="0" name=""/>
        <dsp:cNvSpPr/>
      </dsp:nvSpPr>
      <dsp:spPr>
        <a:xfrm>
          <a:off x="4822668" y="2370665"/>
          <a:ext cx="3835548" cy="20319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i="1" kern="1200" dirty="0" err="1" smtClean="0">
              <a:solidFill>
                <a:srgbClr val="10253F"/>
              </a:solidFill>
            </a:rPr>
            <a:t>Meet</a:t>
          </a:r>
          <a:r>
            <a:rPr lang="de-DE" sz="2600" b="1" i="1" kern="1200" dirty="0" smtClean="0">
              <a:solidFill>
                <a:srgbClr val="10253F"/>
              </a:solidFill>
            </a:rPr>
            <a:t> </a:t>
          </a:r>
          <a:r>
            <a:rPr lang="de-DE" sz="2600" b="1" i="1" kern="1200" dirty="0" err="1" smtClean="0">
              <a:solidFill>
                <a:srgbClr val="10253F"/>
              </a:solidFill>
            </a:rPr>
            <a:t>the</a:t>
          </a:r>
          <a:r>
            <a:rPr lang="de-DE" sz="2600" b="1" i="1" kern="1200" dirty="0" smtClean="0">
              <a:solidFill>
                <a:srgbClr val="10253F"/>
              </a:solidFill>
            </a:rPr>
            <a:t> Speaker</a:t>
          </a:r>
          <a:r>
            <a:rPr lang="de-DE" sz="2600" b="1" kern="1200" dirty="0" smtClean="0">
              <a:solidFill>
                <a:srgbClr val="10253F"/>
              </a:solidFill>
            </a:rPr>
            <a:t>-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b="1" kern="1200" dirty="0" smtClean="0">
              <a:solidFill>
                <a:srgbClr val="10253F"/>
              </a:solidFill>
            </a:rPr>
            <a:t>Event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exklusiv für Studierende</a:t>
          </a:r>
          <a:endParaRPr lang="en-GB" sz="2000" kern="1200" dirty="0"/>
        </a:p>
      </dsp:txBody>
      <dsp:txXfrm>
        <a:off x="4822668" y="2370665"/>
        <a:ext cx="3835548" cy="20319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64855-3760-CC44-B841-B3BEC99BC67A}">
      <dsp:nvSpPr>
        <dsp:cNvPr id="0" name=""/>
        <dsp:cNvSpPr/>
      </dsp:nvSpPr>
      <dsp:spPr>
        <a:xfrm>
          <a:off x="0" y="0"/>
          <a:ext cx="7324297" cy="1029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>
              <a:solidFill>
                <a:schemeClr val="bg1"/>
              </a:solidFill>
            </a:rPr>
            <a:t>Beauty and the Brain II (</a:t>
          </a:r>
          <a:r>
            <a:rPr lang="en-GB" sz="1900" kern="1200" dirty="0" err="1" smtClean="0">
              <a:solidFill>
                <a:schemeClr val="bg1"/>
              </a:solidFill>
            </a:rPr>
            <a:t>SoSe</a:t>
          </a:r>
          <a:r>
            <a:rPr lang="en-GB" sz="1900" kern="1200" dirty="0" smtClean="0">
              <a:solidFill>
                <a:schemeClr val="bg1"/>
              </a:solidFill>
            </a:rPr>
            <a:t> 2013)</a:t>
          </a:r>
          <a:endParaRPr lang="en-GB" sz="1900" kern="1200" dirty="0">
            <a:solidFill>
              <a:schemeClr val="bg1"/>
            </a:solidFill>
          </a:endParaRPr>
        </a:p>
      </dsp:txBody>
      <dsp:txXfrm>
        <a:off x="30143" y="30143"/>
        <a:ext cx="6126799" cy="968865"/>
      </dsp:txXfrm>
    </dsp:sp>
    <dsp:sp modelId="{384AA6D1-9298-7146-8668-D8D0BE73759B}">
      <dsp:nvSpPr>
        <dsp:cNvPr id="0" name=""/>
        <dsp:cNvSpPr/>
      </dsp:nvSpPr>
      <dsp:spPr>
        <a:xfrm>
          <a:off x="613409" y="1216270"/>
          <a:ext cx="7324297" cy="1029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err="1" smtClean="0">
              <a:solidFill>
                <a:srgbClr val="000000"/>
              </a:solidFill>
            </a:rPr>
            <a:t>Entwicklung</a:t>
          </a:r>
          <a:r>
            <a:rPr lang="en-GB" sz="1900" kern="1200" dirty="0" smtClean="0">
              <a:solidFill>
                <a:srgbClr val="000000"/>
              </a:solidFill>
            </a:rPr>
            <a:t> </a:t>
          </a:r>
          <a:r>
            <a:rPr lang="en-GB" sz="1900" kern="1200" dirty="0" err="1" smtClean="0">
              <a:solidFill>
                <a:srgbClr val="000000"/>
              </a:solidFill>
            </a:rPr>
            <a:t>eines</a:t>
          </a:r>
          <a:r>
            <a:rPr lang="en-GB" sz="1900" kern="1200" dirty="0" smtClean="0">
              <a:solidFill>
                <a:srgbClr val="000000"/>
              </a:solidFill>
            </a:rPr>
            <a:t> </a:t>
          </a:r>
          <a:r>
            <a:rPr lang="en-GB" sz="1900" kern="1200" dirty="0" err="1" smtClean="0">
              <a:solidFill>
                <a:srgbClr val="000000"/>
              </a:solidFill>
            </a:rPr>
            <a:t>Forschungsschwerpunkts</a:t>
          </a:r>
          <a:r>
            <a:rPr lang="en-GB" sz="1900" kern="1200" dirty="0" smtClean="0">
              <a:solidFill>
                <a:srgbClr val="000000"/>
              </a:solidFill>
            </a:rPr>
            <a:t> in </a:t>
          </a:r>
          <a:r>
            <a:rPr lang="en-GB" sz="1900" kern="1200" dirty="0" err="1" smtClean="0">
              <a:solidFill>
                <a:srgbClr val="000000"/>
              </a:solidFill>
            </a:rPr>
            <a:t>Kooperation</a:t>
          </a:r>
          <a:r>
            <a:rPr lang="en-GB" sz="1900" kern="1200" dirty="0" smtClean="0">
              <a:solidFill>
                <a:srgbClr val="000000"/>
              </a:solidFill>
            </a:rPr>
            <a:t> </a:t>
          </a:r>
          <a:r>
            <a:rPr lang="en-GB" sz="1900" kern="1200" dirty="0" err="1" smtClean="0">
              <a:solidFill>
                <a:srgbClr val="000000"/>
              </a:solidFill>
            </a:rPr>
            <a:t>mit</a:t>
          </a:r>
          <a:r>
            <a:rPr lang="en-GB" sz="1900" kern="1200" dirty="0" smtClean="0">
              <a:solidFill>
                <a:srgbClr val="000000"/>
              </a:solidFill>
            </a:rPr>
            <a:t> </a:t>
          </a:r>
          <a:r>
            <a:rPr lang="en-GB" sz="1900" kern="1200" dirty="0" err="1" smtClean="0">
              <a:solidFill>
                <a:srgbClr val="000000"/>
              </a:solidFill>
            </a:rPr>
            <a:t>dem</a:t>
          </a:r>
          <a:r>
            <a:rPr lang="en-GB" sz="1900" kern="1200" dirty="0" smtClean="0">
              <a:solidFill>
                <a:srgbClr val="000000"/>
              </a:solidFill>
            </a:rPr>
            <a:t> MPI “</a:t>
          </a:r>
          <a:r>
            <a:rPr lang="en-GB" sz="1900" kern="1200" dirty="0" err="1" smtClean="0">
              <a:solidFill>
                <a:srgbClr val="000000"/>
              </a:solidFill>
            </a:rPr>
            <a:t>Empirische</a:t>
          </a:r>
          <a:r>
            <a:rPr lang="en-GB" sz="1900" kern="1200" dirty="0" smtClean="0">
              <a:solidFill>
                <a:srgbClr val="000000"/>
              </a:solidFill>
            </a:rPr>
            <a:t> </a:t>
          </a:r>
          <a:r>
            <a:rPr lang="en-GB" sz="1900" kern="1200" dirty="0" err="1" smtClean="0">
              <a:solidFill>
                <a:srgbClr val="000000"/>
              </a:solidFill>
            </a:rPr>
            <a:t>Ästhetik</a:t>
          </a:r>
          <a:r>
            <a:rPr lang="en-GB" sz="1900" kern="1200" dirty="0" smtClean="0">
              <a:solidFill>
                <a:srgbClr val="000000"/>
              </a:solidFill>
            </a:rPr>
            <a:t>” (Frankfurt)</a:t>
          </a:r>
          <a:endParaRPr lang="en-GB" sz="1900" kern="1200" dirty="0">
            <a:solidFill>
              <a:srgbClr val="000000"/>
            </a:solidFill>
          </a:endParaRPr>
        </a:p>
      </dsp:txBody>
      <dsp:txXfrm>
        <a:off x="643552" y="1246413"/>
        <a:ext cx="5981653" cy="968865"/>
      </dsp:txXfrm>
    </dsp:sp>
    <dsp:sp modelId="{56E7484A-E35B-B140-980F-C3222A485632}">
      <dsp:nvSpPr>
        <dsp:cNvPr id="0" name=""/>
        <dsp:cNvSpPr/>
      </dsp:nvSpPr>
      <dsp:spPr>
        <a:xfrm>
          <a:off x="1217664" y="2432540"/>
          <a:ext cx="7324297" cy="1029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err="1" smtClean="0">
              <a:solidFill>
                <a:srgbClr val="000000"/>
              </a:solidFill>
            </a:rPr>
            <a:t>Internationale</a:t>
          </a:r>
          <a:r>
            <a:rPr lang="en-GB" sz="1900" kern="1200" dirty="0" smtClean="0">
              <a:solidFill>
                <a:srgbClr val="000000"/>
              </a:solidFill>
            </a:rPr>
            <a:t> und </a:t>
          </a:r>
          <a:r>
            <a:rPr lang="en-GB" sz="1900" kern="1200" dirty="0" err="1" smtClean="0">
              <a:solidFill>
                <a:srgbClr val="000000"/>
              </a:solidFill>
            </a:rPr>
            <a:t>interdisziplinäre</a:t>
          </a:r>
          <a:r>
            <a:rPr lang="en-GB" sz="1900" kern="1200" dirty="0" smtClean="0">
              <a:solidFill>
                <a:srgbClr val="000000"/>
              </a:solidFill>
            </a:rPr>
            <a:t> </a:t>
          </a:r>
          <a:r>
            <a:rPr lang="en-GB" sz="1900" kern="1200" dirty="0" err="1" smtClean="0">
              <a:solidFill>
                <a:srgbClr val="000000"/>
              </a:solidFill>
            </a:rPr>
            <a:t>Tagung</a:t>
          </a:r>
          <a:r>
            <a:rPr lang="en-GB" sz="1900" kern="1200" dirty="0" smtClean="0">
              <a:solidFill>
                <a:srgbClr val="000000"/>
              </a:solidFill>
            </a:rPr>
            <a:t> “Beauty and the Brain” (2014)</a:t>
          </a:r>
          <a:endParaRPr lang="en-GB" sz="1900" kern="1200" dirty="0">
            <a:solidFill>
              <a:srgbClr val="000000"/>
            </a:solidFill>
          </a:endParaRPr>
        </a:p>
      </dsp:txBody>
      <dsp:txXfrm>
        <a:off x="1247807" y="2462683"/>
        <a:ext cx="5990808" cy="968865"/>
      </dsp:txXfrm>
    </dsp:sp>
    <dsp:sp modelId="{6F5B4DBB-9FCD-0D40-BF55-4BD5D86D8DAB}">
      <dsp:nvSpPr>
        <dsp:cNvPr id="0" name=""/>
        <dsp:cNvSpPr/>
      </dsp:nvSpPr>
      <dsp:spPr>
        <a:xfrm>
          <a:off x="1831074" y="3648810"/>
          <a:ext cx="7324297" cy="1029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>
              <a:solidFill>
                <a:srgbClr val="000000"/>
              </a:solidFill>
            </a:rPr>
            <a:t>Handbuch </a:t>
          </a:r>
          <a:r>
            <a:rPr lang="de-DE" sz="1900" i="1" kern="1200" dirty="0" err="1" smtClean="0">
              <a:solidFill>
                <a:srgbClr val="000000"/>
              </a:solidFill>
            </a:rPr>
            <a:t>Keywords</a:t>
          </a:r>
          <a:r>
            <a:rPr lang="de-DE" sz="1900" i="1" kern="1200" dirty="0" smtClean="0">
              <a:solidFill>
                <a:srgbClr val="000000"/>
              </a:solidFill>
            </a:rPr>
            <a:t> </a:t>
          </a:r>
          <a:r>
            <a:rPr lang="de-DE" sz="1900" i="1" kern="1200" dirty="0" err="1" smtClean="0">
              <a:solidFill>
                <a:srgbClr val="000000"/>
              </a:solidFill>
            </a:rPr>
            <a:t>from</a:t>
          </a:r>
          <a:r>
            <a:rPr lang="de-DE" sz="1900" i="1" kern="1200" dirty="0" smtClean="0">
              <a:solidFill>
                <a:srgbClr val="000000"/>
              </a:solidFill>
            </a:rPr>
            <a:t> a </a:t>
          </a:r>
          <a:r>
            <a:rPr lang="de-DE" sz="1900" i="1" kern="1200" dirty="0" err="1" smtClean="0">
              <a:solidFill>
                <a:srgbClr val="000000"/>
              </a:solidFill>
            </a:rPr>
            <a:t>Cognitive</a:t>
          </a:r>
          <a:r>
            <a:rPr lang="de-DE" sz="1900" i="1" kern="1200" dirty="0" smtClean="0">
              <a:solidFill>
                <a:srgbClr val="000000"/>
              </a:solidFill>
            </a:rPr>
            <a:t> </a:t>
          </a:r>
          <a:r>
            <a:rPr lang="de-DE" sz="1900" i="1" kern="1200" dirty="0" err="1" smtClean="0">
              <a:solidFill>
                <a:srgbClr val="000000"/>
              </a:solidFill>
            </a:rPr>
            <a:t>Perspective</a:t>
          </a:r>
          <a:endParaRPr lang="en-GB" sz="1900" i="1" kern="1200" dirty="0">
            <a:solidFill>
              <a:srgbClr val="000000"/>
            </a:solidFill>
          </a:endParaRPr>
        </a:p>
      </dsp:txBody>
      <dsp:txXfrm>
        <a:off x="1861217" y="3678953"/>
        <a:ext cx="5981653" cy="968865"/>
      </dsp:txXfrm>
    </dsp:sp>
    <dsp:sp modelId="{852EC11C-7D0F-4445-B645-81D8CDD94C81}">
      <dsp:nvSpPr>
        <dsp:cNvPr id="0" name=""/>
        <dsp:cNvSpPr/>
      </dsp:nvSpPr>
      <dsp:spPr>
        <a:xfrm>
          <a:off x="6655349" y="788236"/>
          <a:ext cx="668948" cy="66894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000" kern="1200"/>
        </a:p>
      </dsp:txBody>
      <dsp:txXfrm>
        <a:off x="6805862" y="788236"/>
        <a:ext cx="367922" cy="503383"/>
      </dsp:txXfrm>
    </dsp:sp>
    <dsp:sp modelId="{A0865BDA-4C92-E843-BEC9-87B13B8B0105}">
      <dsp:nvSpPr>
        <dsp:cNvPr id="0" name=""/>
        <dsp:cNvSpPr/>
      </dsp:nvSpPr>
      <dsp:spPr>
        <a:xfrm>
          <a:off x="7268758" y="2004506"/>
          <a:ext cx="668948" cy="66894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000" kern="1200"/>
        </a:p>
      </dsp:txBody>
      <dsp:txXfrm>
        <a:off x="7419271" y="2004506"/>
        <a:ext cx="367922" cy="503383"/>
      </dsp:txXfrm>
    </dsp:sp>
    <dsp:sp modelId="{CDD620EE-875F-A642-927F-8EE074E3324F}">
      <dsp:nvSpPr>
        <dsp:cNvPr id="0" name=""/>
        <dsp:cNvSpPr/>
      </dsp:nvSpPr>
      <dsp:spPr>
        <a:xfrm>
          <a:off x="7873013" y="3220776"/>
          <a:ext cx="668948" cy="66894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000" kern="1200"/>
        </a:p>
      </dsp:txBody>
      <dsp:txXfrm>
        <a:off x="8023526" y="3220776"/>
        <a:ext cx="367922" cy="503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C6FBE4B-D67B-449C-9A37-3467E5734D59}" type="datetimeFigureOut">
              <a:rPr lang="en-GB"/>
              <a:pPr>
                <a:defRPr/>
              </a:pPr>
              <a:t>10/04/2013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161A34CF-C2FE-4ACA-AAF6-21A0387256B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19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AF31637-6677-46A2-9CAE-68BDAF2CF238}" type="datetimeFigureOut">
              <a:rPr lang="de-DE"/>
              <a:pPr>
                <a:defRPr/>
              </a:pPr>
              <a:t>10.04.2013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E96CF9A-DE94-4578-B062-76437B8A83E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638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2FF7436C-32C1-4EE3-8951-1A4378A3F417}" type="slidenum">
              <a:rPr lang="en-GB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3</a:t>
            </a:fld>
            <a:endParaRPr lang="en-GB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k.uni-mainz.de/index.php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544513" y="-73025"/>
            <a:ext cx="395288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5" name="Rechteck 4"/>
          <p:cNvSpPr/>
          <p:nvPr/>
        </p:nvSpPr>
        <p:spPr>
          <a:xfrm>
            <a:off x="334963" y="681038"/>
            <a:ext cx="492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6" name="Rechteck 5"/>
          <p:cNvSpPr/>
          <p:nvPr/>
        </p:nvSpPr>
        <p:spPr>
          <a:xfrm>
            <a:off x="292100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7" name="Rechteck 6"/>
          <p:cNvSpPr/>
          <p:nvPr/>
        </p:nvSpPr>
        <p:spPr>
          <a:xfrm>
            <a:off x="271463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10" name="Rechteck 9"/>
          <p:cNvSpPr/>
          <p:nvPr/>
        </p:nvSpPr>
        <p:spPr>
          <a:xfrm>
            <a:off x="239713" y="681038"/>
            <a:ext cx="111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90600" y="4343400"/>
            <a:ext cx="84201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90600" y="2834640"/>
            <a:ext cx="84201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11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32468-2591-4B2A-BE3D-24ECFF8F46F7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12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D32E8-9044-458F-A23E-CF7EE345F1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161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60A8D-6A03-4F7B-9746-0248BC8199DD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C9CA6-6BD6-4AAA-9CA9-4C3F4CEF53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68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146300" cy="5851525"/>
          </a:xfrm>
        </p:spPr>
        <p:txBody>
          <a:bodyPr vert="eaVert" anchor="ctr"/>
          <a:lstStyle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60400" y="274644"/>
            <a:ext cx="6356350" cy="5851525"/>
          </a:xfrm>
        </p:spPr>
        <p:txBody>
          <a:bodyPr vert="eaVert"/>
          <a:lstStyle>
            <a:extLst/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3CF6B-E35C-44E1-892D-35F43B5DC024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826A2-B463-46D3-950E-6D8F57D41E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39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/>
              <a:t>11. April 2013 | Johannes Gutenberg Universität Mainz</a:t>
            </a:r>
            <a:endParaRPr lang="de-DE" sz="2800">
              <a:latin typeface="Calibri" pitchFamily="34" charset="0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609600"/>
            <a:ext cx="9906000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7" descr="JGU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glk.uni-mainz.de/Bilder_allgemein/GLK_web.jp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28588"/>
            <a:ext cx="525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5" y="128588"/>
            <a:ext cx="5905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983411" y="729444"/>
            <a:ext cx="8922589" cy="64506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908050" y="86264"/>
            <a:ext cx="8658225" cy="423324"/>
          </a:xfrm>
        </p:spPr>
        <p:txBody>
          <a:bodyPr/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1080393" y="1866900"/>
            <a:ext cx="7003302" cy="4610100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455063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ine Ecke des Rechtecks abrunden 1"/>
          <p:cNvSpPr/>
          <p:nvPr userDrawn="1"/>
        </p:nvSpPr>
        <p:spPr>
          <a:xfrm rot="5400000">
            <a:off x="1790701" y="-1790700"/>
            <a:ext cx="5181600" cy="8763000"/>
          </a:xfrm>
          <a:prstGeom prst="round1Rect">
            <a:avLst>
              <a:gd name="adj" fmla="val 7960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3" name="Bild 8" descr="JGU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10" descr="Schriftzug_hellgrau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5" descr="SchriftzugSpirit_weiss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38735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377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4" descr="JGU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6" descr="Schriftzug_hellgrau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ine Ecke des Rechtecks abrunden 6"/>
          <p:cNvSpPr/>
          <p:nvPr userDrawn="1"/>
        </p:nvSpPr>
        <p:spPr>
          <a:xfrm rot="5400000">
            <a:off x="1790701" y="-1790700"/>
            <a:ext cx="5181600" cy="8763000"/>
          </a:xfrm>
          <a:prstGeom prst="round1Rect">
            <a:avLst>
              <a:gd name="adj" fmla="val 7960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Line 38"/>
          <p:cNvSpPr>
            <a:spLocks noChangeShapeType="1"/>
          </p:cNvSpPr>
          <p:nvPr userDrawn="1"/>
        </p:nvSpPr>
        <p:spPr bwMode="auto">
          <a:xfrm>
            <a:off x="0" y="6248400"/>
            <a:ext cx="3124200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62001" y="94896"/>
            <a:ext cx="7899400" cy="1164565"/>
          </a:xfrm>
        </p:spPr>
        <p:txBody>
          <a:bodyPr/>
          <a:lstStyle>
            <a:lvl1pPr marL="0" indent="0" algn="ctr">
              <a:buNone/>
              <a:defRPr>
                <a:solidFill>
                  <a:srgbClr val="C1092D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762000" y="4356343"/>
            <a:ext cx="5715000" cy="5440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/>
          </p:nvPr>
        </p:nvSpPr>
        <p:spPr>
          <a:xfrm>
            <a:off x="762002" y="5552597"/>
            <a:ext cx="2736850" cy="64611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099553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>
                <a:solidFill>
                  <a:srgbClr val="404040"/>
                </a:solidFill>
              </a:rPr>
              <a:t>26. Mai 2011 | Johannes Gutenberg-Universität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" name="Bild 6" descr="JGU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ine Ecke des Rechtecks abrunden 5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7" name="Bild 11" descr="Wissenschaft_pp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0"/>
            <a:ext cx="253206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 descr="Uni2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3" descr="Uni3_PP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0"/>
            <a:ext cx="25352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906466" y="3131392"/>
            <a:ext cx="3963987" cy="2812211"/>
          </a:xfrm>
        </p:spPr>
        <p:txBody>
          <a:bodyPr/>
          <a:lstStyle>
            <a:lvl1pPr>
              <a:buFont typeface="+mj-lt"/>
              <a:buAutoNum type="arabicPeriod"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Font typeface="+mj-lt"/>
              <a:buAutoNum type="arabicPeriod"/>
              <a:defRPr sz="1800" b="1"/>
            </a:lvl2pPr>
            <a:lvl3pPr marL="1257300" indent="-342900">
              <a:buFont typeface="+mj-lt"/>
              <a:buAutoNum type="arabicPeriod"/>
              <a:defRPr sz="1800" b="1"/>
            </a:lvl3pPr>
            <a:lvl4pPr marL="1714500" indent="-342900">
              <a:buFont typeface="+mj-lt"/>
              <a:buAutoNum type="arabicPeriod"/>
              <a:defRPr sz="1800" b="1"/>
            </a:lvl4pPr>
            <a:lvl5pPr marL="2171700" indent="-342900">
              <a:buFont typeface="+mj-lt"/>
              <a:buAutoNum type="arabicPeriod"/>
              <a:defRPr sz="1800" b="1"/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906466" y="2209800"/>
            <a:ext cx="3963987" cy="800100"/>
          </a:xfrm>
        </p:spPr>
        <p:txBody>
          <a:bodyPr/>
          <a:lstStyle>
            <a:lvl1pPr marL="0" indent="0">
              <a:buNone/>
              <a:defRPr>
                <a:solidFill>
                  <a:srgbClr val="C1092D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41936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>
                <a:solidFill>
                  <a:srgbClr val="404040"/>
                </a:solidFill>
              </a:rPr>
              <a:t>26. Mai 2011 | Johannes Gutenberg-Universität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" name="Bild 6" descr="JGU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03213" y="4062592"/>
            <a:ext cx="8001000" cy="14843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8217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>
                <a:solidFill>
                  <a:srgbClr val="404040"/>
                </a:solidFill>
              </a:rPr>
              <a:t>26. Mai 2011 | Johannes Gutenberg-Universität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7" descr="JGU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8" descr="Wissenschaft_pp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609600"/>
            <a:ext cx="253206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9" descr="Uni2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2540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0" descr="Uni3_PP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609600"/>
            <a:ext cx="25352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8"/>
          <p:cNvSpPr>
            <a:spLocks noChangeShapeType="1"/>
          </p:cNvSpPr>
          <p:nvPr userDrawn="1"/>
        </p:nvSpPr>
        <p:spPr bwMode="auto">
          <a:xfrm>
            <a:off x="0" y="609600"/>
            <a:ext cx="9294813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983411" y="2458083"/>
            <a:ext cx="8922589" cy="64506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908050" y="69015"/>
            <a:ext cx="8658225" cy="440577"/>
          </a:xfrm>
        </p:spPr>
        <p:txBody>
          <a:bodyPr/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983412" y="3352800"/>
            <a:ext cx="8693989" cy="2895600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49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ine Ecke des Rechtecks abrunden 5"/>
          <p:cNvSpPr/>
          <p:nvPr userDrawn="1"/>
        </p:nvSpPr>
        <p:spPr>
          <a:xfrm rot="5400000">
            <a:off x="1943100" y="-1333500"/>
            <a:ext cx="5410200" cy="9296400"/>
          </a:xfrm>
          <a:prstGeom prst="round1Rect">
            <a:avLst>
              <a:gd name="adj" fmla="val 7070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>
                <a:solidFill>
                  <a:srgbClr val="404040"/>
                </a:solidFill>
              </a:rPr>
              <a:t>26. Mai 2011 | Johannes Gutenberg-Universität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Line 38"/>
          <p:cNvSpPr>
            <a:spLocks noChangeShapeType="1"/>
          </p:cNvSpPr>
          <p:nvPr userDrawn="1"/>
        </p:nvSpPr>
        <p:spPr bwMode="auto">
          <a:xfrm>
            <a:off x="0" y="2055813"/>
            <a:ext cx="8915400" cy="17462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Bild 12" descr="JGU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abellenplatzhalter 10"/>
          <p:cNvSpPr>
            <a:spLocks noGrp="1"/>
          </p:cNvSpPr>
          <p:nvPr>
            <p:ph type="tbl" sz="quarter" idx="11"/>
          </p:nvPr>
        </p:nvSpPr>
        <p:spPr>
          <a:xfrm>
            <a:off x="908051" y="2182486"/>
            <a:ext cx="8115180" cy="3507117"/>
          </a:xfrm>
        </p:spPr>
        <p:txBody>
          <a:bodyPr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908050" y="5705415"/>
            <a:ext cx="7842250" cy="228600"/>
          </a:xfrm>
        </p:spPr>
        <p:txBody>
          <a:bodyPr/>
          <a:lstStyle>
            <a:lvl1pPr marL="0" indent="0">
              <a:buNone/>
              <a:defRPr sz="1200" b="1">
                <a:solidFill>
                  <a:srgbClr val="C1092D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908053" y="1233132"/>
            <a:ext cx="8253203" cy="64506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908050" y="69015"/>
            <a:ext cx="8658225" cy="440577"/>
          </a:xfrm>
        </p:spPr>
        <p:txBody>
          <a:bodyPr/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08779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8" descr="JGU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10" descr="Schriftzug_hellgrau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ine Ecke des Rechtecks abrunden 4"/>
          <p:cNvSpPr/>
          <p:nvPr userDrawn="1"/>
        </p:nvSpPr>
        <p:spPr>
          <a:xfrm rot="5400000">
            <a:off x="1790701" y="-1790700"/>
            <a:ext cx="5181600" cy="8763000"/>
          </a:xfrm>
          <a:prstGeom prst="round1Rect">
            <a:avLst>
              <a:gd name="adj" fmla="val 7960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854077" y="2590800"/>
            <a:ext cx="8061325" cy="681756"/>
          </a:xfrm>
        </p:spPr>
        <p:txBody>
          <a:bodyPr/>
          <a:lstStyle>
            <a:lvl1pPr marL="0" indent="0">
              <a:buNone/>
              <a:defRPr>
                <a:solidFill>
                  <a:srgbClr val="C1092D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7437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73E2A-07BA-42C7-BAFD-472BF663EA39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1077E-1BE1-4F7A-B7E3-ACF94C32B7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81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17"/>
          <p:cNvSpPr>
            <a:spLocks/>
          </p:cNvSpPr>
          <p:nvPr/>
        </p:nvSpPr>
        <p:spPr bwMode="auto">
          <a:xfrm>
            <a:off x="5230813" y="1073150"/>
            <a:ext cx="4683125" cy="5791200"/>
          </a:xfrm>
          <a:custGeom>
            <a:avLst/>
            <a:gdLst>
              <a:gd name="T0" fmla="*/ 0 w 2736"/>
              <a:gd name="T1" fmla="*/ 5791200 h 3648"/>
              <a:gd name="T2" fmla="*/ 1232401 w 2736"/>
              <a:gd name="T3" fmla="*/ 3200400 h 3648"/>
              <a:gd name="T4" fmla="*/ 4683125 w 2736"/>
              <a:gd name="T5" fmla="*/ 0 h 3648"/>
              <a:gd name="T6" fmla="*/ 4683125 w 2736"/>
              <a:gd name="T7" fmla="*/ 152400 h 3648"/>
              <a:gd name="T8" fmla="*/ 1273481 w 2736"/>
              <a:gd name="T9" fmla="*/ 3235325 h 3648"/>
              <a:gd name="T10" fmla="*/ 82160 w 2736"/>
              <a:gd name="T11" fmla="*/ 5791200 h 3648"/>
              <a:gd name="T12" fmla="*/ 0 w 2736"/>
              <a:gd name="T13" fmla="*/ 5791200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Freihandform 18"/>
          <p:cNvSpPr>
            <a:spLocks/>
          </p:cNvSpPr>
          <p:nvPr/>
        </p:nvSpPr>
        <p:spPr bwMode="auto">
          <a:xfrm>
            <a:off x="404813" y="0"/>
            <a:ext cx="5973762" cy="6615113"/>
          </a:xfrm>
          <a:custGeom>
            <a:avLst/>
            <a:gdLst>
              <a:gd name="T0" fmla="*/ 0 w 3504"/>
              <a:gd name="T1" fmla="*/ 6538193 h 4128"/>
              <a:gd name="T2" fmla="*/ 0 w 3504"/>
              <a:gd name="T3" fmla="*/ 6615113 h 4128"/>
              <a:gd name="T4" fmla="*/ 5973762 w 3504"/>
              <a:gd name="T5" fmla="*/ 4230596 h 4128"/>
              <a:gd name="T6" fmla="*/ 4909941 w 3504"/>
              <a:gd name="T7" fmla="*/ 0 h 4128"/>
              <a:gd name="T8" fmla="*/ 4828109 w 3504"/>
              <a:gd name="T9" fmla="*/ 0 h 4128"/>
              <a:gd name="T10" fmla="*/ 5907273 w 3504"/>
              <a:gd name="T11" fmla="*/ 4196943 h 4128"/>
              <a:gd name="T12" fmla="*/ 0 w 3504"/>
              <a:gd name="T13" fmla="*/ 6538193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Freihandform 5"/>
          <p:cNvSpPr>
            <a:spLocks/>
          </p:cNvSpPr>
          <p:nvPr/>
        </p:nvSpPr>
        <p:spPr bwMode="auto">
          <a:xfrm rot="5236414">
            <a:off x="5005388" y="1433513"/>
            <a:ext cx="4114800" cy="1289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7" name="Freihandform 6"/>
          <p:cNvSpPr>
            <a:spLocks/>
          </p:cNvSpPr>
          <p:nvPr/>
        </p:nvSpPr>
        <p:spPr bwMode="auto">
          <a:xfrm>
            <a:off x="6438900" y="0"/>
            <a:ext cx="2971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6438900" y="4267200"/>
            <a:ext cx="34671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6438900" y="0"/>
            <a:ext cx="14859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0" name="Freihandform 9"/>
          <p:cNvSpPr>
            <a:spLocks/>
          </p:cNvSpPr>
          <p:nvPr/>
        </p:nvSpPr>
        <p:spPr bwMode="auto">
          <a:xfrm>
            <a:off x="6443663" y="4246563"/>
            <a:ext cx="2265362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1" name="Freihandform 10"/>
          <p:cNvSpPr>
            <a:spLocks/>
          </p:cNvSpPr>
          <p:nvPr/>
        </p:nvSpPr>
        <p:spPr bwMode="auto">
          <a:xfrm>
            <a:off x="6438900" y="4267200"/>
            <a:ext cx="173355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6438900" y="1371600"/>
            <a:ext cx="34671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>
            <a:off x="6438900" y="1752600"/>
            <a:ext cx="34671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4" name="Freihandform 13"/>
          <p:cNvSpPr>
            <a:spLocks/>
          </p:cNvSpPr>
          <p:nvPr/>
        </p:nvSpPr>
        <p:spPr bwMode="auto">
          <a:xfrm>
            <a:off x="1073150" y="4267200"/>
            <a:ext cx="536575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577850" y="4267200"/>
            <a:ext cx="57785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396875" y="2438400"/>
            <a:ext cx="61087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396875" y="2133600"/>
            <a:ext cx="61087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4953000" y="4267200"/>
            <a:ext cx="14859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93700" y="401638"/>
            <a:ext cx="921226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20" name="Rechteck 19"/>
          <p:cNvSpPr/>
          <p:nvPr/>
        </p:nvSpPr>
        <p:spPr>
          <a:xfrm flipH="1">
            <a:off x="403225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21" name="Rechteck 20"/>
          <p:cNvSpPr/>
          <p:nvPr/>
        </p:nvSpPr>
        <p:spPr>
          <a:xfrm flipH="1">
            <a:off x="4460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22" name="Rechteck 21"/>
          <p:cNvSpPr/>
          <p:nvPr/>
        </p:nvSpPr>
        <p:spPr>
          <a:xfrm flipH="1">
            <a:off x="4857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23" name="Rechteck 22"/>
          <p:cNvSpPr/>
          <p:nvPr/>
        </p:nvSpPr>
        <p:spPr>
          <a:xfrm flipH="1">
            <a:off x="515938" y="681038"/>
            <a:ext cx="111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24" name="Rechteck 23"/>
          <p:cNvSpPr/>
          <p:nvPr/>
        </p:nvSpPr>
        <p:spPr>
          <a:xfrm>
            <a:off x="542925" y="681038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5811" y="1351672"/>
            <a:ext cx="6194552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5811" y="512064"/>
            <a:ext cx="8836152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2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64E33-AAA6-44D7-9EF4-5F5A4F520205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de-DE"/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3BF37-EC65-4F3B-B231-11D15978F9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49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/>
              <a:t>11. April 2013 | Johannes Gutenberg Universität Mainz</a:t>
            </a:r>
            <a:endParaRPr lang="de-DE" sz="280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397625"/>
            <a:ext cx="3841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512064"/>
            <a:ext cx="8915400" cy="914400"/>
          </a:xfrm>
        </p:spPr>
        <p:txBody>
          <a:bodyPr/>
          <a:lstStyle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039" y="17705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3289" y="17705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22270-DF2C-4E39-8643-EB4082103BEE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2285C-8116-4067-9C6C-41C79D5C952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93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401638"/>
            <a:ext cx="960596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8" name="Rechteck 7"/>
          <p:cNvSpPr/>
          <p:nvPr/>
        </p:nvSpPr>
        <p:spPr>
          <a:xfrm>
            <a:off x="95250" y="681038"/>
            <a:ext cx="492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9" name="Rechteck 8"/>
          <p:cNvSpPr/>
          <p:nvPr/>
        </p:nvSpPr>
        <p:spPr>
          <a:xfrm>
            <a:off x="50800" y="681038"/>
            <a:ext cx="3016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10" name="Rechteck 9"/>
          <p:cNvSpPr/>
          <p:nvPr/>
        </p:nvSpPr>
        <p:spPr>
          <a:xfrm>
            <a:off x="30163" y="681038"/>
            <a:ext cx="11112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11" name="Rechteck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12" name="Rechteck 11"/>
          <p:cNvSpPr/>
          <p:nvPr/>
        </p:nvSpPr>
        <p:spPr>
          <a:xfrm flipH="1">
            <a:off x="161925" y="681038"/>
            <a:ext cx="3016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13" name="Rechteck 12"/>
          <p:cNvSpPr/>
          <p:nvPr/>
        </p:nvSpPr>
        <p:spPr>
          <a:xfrm flipH="1">
            <a:off x="204788" y="681038"/>
            <a:ext cx="30162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14" name="Rechteck 13"/>
          <p:cNvSpPr/>
          <p:nvPr/>
        </p:nvSpPr>
        <p:spPr>
          <a:xfrm flipH="1">
            <a:off x="24606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15" name="Rechteck 14"/>
          <p:cNvSpPr/>
          <p:nvPr/>
        </p:nvSpPr>
        <p:spPr>
          <a:xfrm flipH="1">
            <a:off x="27622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16" name="Rechteck 15"/>
          <p:cNvSpPr/>
          <p:nvPr/>
        </p:nvSpPr>
        <p:spPr>
          <a:xfrm>
            <a:off x="301625" y="681038"/>
            <a:ext cx="396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893" y="512064"/>
            <a:ext cx="84201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809750"/>
            <a:ext cx="4376870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5032113" y="1809750"/>
            <a:ext cx="4378590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95300" y="2459037"/>
            <a:ext cx="4376870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113" y="2459037"/>
            <a:ext cx="4378590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3DA02-DF72-464F-A209-E8F5F61F16A9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de-DE"/>
          </a:p>
        </p:txBody>
      </p:sp>
      <p:sp>
        <p:nvSpPr>
          <p:cNvPr id="1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B9221-C90D-42AB-A7EA-2930985E45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29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512064"/>
            <a:ext cx="84201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FFA0D-2F2E-4480-87FE-8E9CA2AE9922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8DE4E-3311-4822-8C20-B2320098E7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06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6FF1-9791-4F29-9557-DB9A50F10BEA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B4332-63B4-46C4-B4E8-8BE227D1BE2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0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273050"/>
            <a:ext cx="89154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742950" y="1435100"/>
            <a:ext cx="272415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714750" y="1435100"/>
            <a:ext cx="59436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59E13-17F2-4A05-AADE-DE60565EA2A3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0D2B-1C1F-4305-9DED-7503AB8075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48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98463" y="0"/>
            <a:ext cx="9510712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cxnSp>
        <p:nvCxnSpPr>
          <p:cNvPr id="6" name="Gerade Verbindung 5"/>
          <p:cNvCxnSpPr/>
          <p:nvPr/>
        </p:nvCxnSpPr>
        <p:spPr>
          <a:xfrm flipV="1">
            <a:off x="393700" y="1884363"/>
            <a:ext cx="9513888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9"/>
          <p:cNvGrpSpPr>
            <a:grpSpLocks/>
          </p:cNvGrpSpPr>
          <p:nvPr/>
        </p:nvGrpSpPr>
        <p:grpSpPr bwMode="auto">
          <a:xfrm rot="5400000">
            <a:off x="9230519" y="1213644"/>
            <a:ext cx="131762" cy="139700"/>
            <a:chOff x="6668087" y="1297746"/>
            <a:chExt cx="161840" cy="156602"/>
          </a:xfrm>
        </p:grpSpPr>
        <p:cxnSp>
          <p:nvCxnSpPr>
            <p:cNvPr id="8" name="Gerade Verbindung 7"/>
            <p:cNvCxnSpPr/>
            <p:nvPr/>
          </p:nvCxnSpPr>
          <p:spPr>
            <a:xfrm rot="16200000">
              <a:off x="6663570" y="1302263"/>
              <a:ext cx="88978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 rot="16200000" flipV="1">
              <a:off x="6684857" y="1398291"/>
              <a:ext cx="126350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rot="5400000" flipH="1">
              <a:off x="6744490" y="1301288"/>
              <a:ext cx="88978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3"/>
          <p:cNvGrpSpPr>
            <a:grpSpLocks/>
          </p:cNvGrpSpPr>
          <p:nvPr/>
        </p:nvGrpSpPr>
        <p:grpSpPr bwMode="auto">
          <a:xfrm rot="5400000">
            <a:off x="9395619" y="1366044"/>
            <a:ext cx="131762" cy="139700"/>
            <a:chOff x="6668087" y="1297746"/>
            <a:chExt cx="161840" cy="156602"/>
          </a:xfrm>
        </p:grpSpPr>
        <p:cxnSp>
          <p:nvCxnSpPr>
            <p:cNvPr id="12" name="Gerade Verbindung 11"/>
            <p:cNvCxnSpPr/>
            <p:nvPr/>
          </p:nvCxnSpPr>
          <p:spPr>
            <a:xfrm rot="16200000">
              <a:off x="6663570" y="1302263"/>
              <a:ext cx="88978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16200000" flipV="1">
              <a:off x="6684857" y="1398291"/>
              <a:ext cx="126350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 flipH="1">
              <a:off x="6744490" y="1301288"/>
              <a:ext cx="88978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7"/>
          <p:cNvGrpSpPr>
            <a:grpSpLocks/>
          </p:cNvGrpSpPr>
          <p:nvPr/>
        </p:nvGrpSpPr>
        <p:grpSpPr bwMode="auto">
          <a:xfrm rot="5400000">
            <a:off x="9019381" y="1469232"/>
            <a:ext cx="131763" cy="139700"/>
            <a:chOff x="6668087" y="1297746"/>
            <a:chExt cx="161840" cy="156602"/>
          </a:xfrm>
        </p:grpSpPr>
        <p:cxnSp>
          <p:nvCxnSpPr>
            <p:cNvPr id="16" name="Gerade Verbindung 15"/>
            <p:cNvCxnSpPr/>
            <p:nvPr/>
          </p:nvCxnSpPr>
          <p:spPr>
            <a:xfrm rot="16200000">
              <a:off x="6663570" y="1302262"/>
              <a:ext cx="88978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16200000" flipV="1">
              <a:off x="6684857" y="1398291"/>
              <a:ext cx="12634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rot="5400000" flipH="1">
              <a:off x="6744490" y="1301287"/>
              <a:ext cx="88978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90600" y="441256"/>
            <a:ext cx="74295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98701" y="1893781"/>
            <a:ext cx="950976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90600" y="1150144"/>
            <a:ext cx="74295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Datumsplatzhalter 4"/>
          <p:cNvSpPr>
            <a:spLocks noGrp="1"/>
          </p:cNvSpPr>
          <p:nvPr>
            <p:ph type="dt" sz="half" idx="10"/>
          </p:nvPr>
        </p:nvSpPr>
        <p:spPr>
          <a:xfrm>
            <a:off x="7016750" y="555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D6F1E-440B-41E5-82A8-4D85C8B52482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20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90600" y="55563"/>
            <a:ext cx="602615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de-DE"/>
          </a:p>
        </p:txBody>
      </p:sp>
      <p:sp>
        <p:nvSpPr>
          <p:cNvPr id="2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328150" y="55563"/>
            <a:ext cx="4953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4528F-640E-4F98-9DC8-153EE1D87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04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-912813" y="-190500"/>
            <a:ext cx="395288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12" name="Rechteck 11"/>
          <p:cNvSpPr/>
          <p:nvPr/>
        </p:nvSpPr>
        <p:spPr>
          <a:xfrm>
            <a:off x="334963" y="681038"/>
            <a:ext cx="49212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15" name="Rechteck 14"/>
          <p:cNvSpPr/>
          <p:nvPr/>
        </p:nvSpPr>
        <p:spPr>
          <a:xfrm>
            <a:off x="292100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16" name="Rechteck 15"/>
          <p:cNvSpPr/>
          <p:nvPr/>
        </p:nvSpPr>
        <p:spPr>
          <a:xfrm>
            <a:off x="271463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sp>
        <p:nvSpPr>
          <p:cNvPr id="17" name="Rechteck 16"/>
          <p:cNvSpPr/>
          <p:nvPr/>
        </p:nvSpPr>
        <p:spPr>
          <a:xfrm>
            <a:off x="239713" y="681038"/>
            <a:ext cx="11112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90600" y="512763"/>
            <a:ext cx="84201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032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990600" y="1784350"/>
            <a:ext cx="8420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smtClean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7016750" y="641667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108D6363-8E48-4B9C-A9B3-5145702C8324}" type="datetime1">
              <a:rPr lang="de-DE"/>
              <a:pPr>
                <a:defRPr/>
              </a:pPr>
              <a:t>10.04.2013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90600" y="6416675"/>
            <a:ext cx="602615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extLst/>
          </a:lstStyle>
          <a:p>
            <a:pPr>
              <a:defRPr/>
            </a:pPr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9328150" y="6416675"/>
            <a:ext cx="4953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3CAB20D-CE19-4B1B-9CE7-7F73B0A35A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16" r:id="rId2"/>
    <p:sldLayoutId id="2147483822" r:id="rId3"/>
    <p:sldLayoutId id="2147483823" r:id="rId4"/>
    <p:sldLayoutId id="2147483824" r:id="rId5"/>
    <p:sldLayoutId id="2147483817" r:id="rId6"/>
    <p:sldLayoutId id="2147483825" r:id="rId7"/>
    <p:sldLayoutId id="2147483818" r:id="rId8"/>
    <p:sldLayoutId id="2147483826" r:id="rId9"/>
    <p:sldLayoutId id="2147483819" r:id="rId10"/>
    <p:sldLayoutId id="2147483820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F4F1DA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55600" y="1828800"/>
            <a:ext cx="9210675" cy="46101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de-DE" sz="100" dirty="0" smtClean="0"/>
          </a:p>
          <a:p>
            <a:pPr algn="ctr" eaLnBrk="1" hangingPunct="1">
              <a:lnSpc>
                <a:spcPct val="80000"/>
              </a:lnSpc>
              <a:defRPr/>
            </a:pPr>
            <a:endParaRPr lang="de-DE" sz="700" dirty="0" smtClean="0"/>
          </a:p>
          <a:p>
            <a:pPr algn="ctr" eaLnBrk="1" hangingPunct="1">
              <a:lnSpc>
                <a:spcPct val="80000"/>
              </a:lnSpc>
              <a:defRPr/>
            </a:pPr>
            <a:endParaRPr lang="de-DE" sz="700" dirty="0" smtClean="0"/>
          </a:p>
          <a:p>
            <a:pPr algn="ctr" eaLnBrk="1" hangingPunct="1">
              <a:lnSpc>
                <a:spcPct val="80000"/>
              </a:lnSpc>
              <a:defRPr/>
            </a:pPr>
            <a:endParaRPr lang="de-DE" sz="800" dirty="0" smtClean="0"/>
          </a:p>
          <a:p>
            <a:pPr algn="ctr" eaLnBrk="1" hangingPunct="1">
              <a:lnSpc>
                <a:spcPct val="80000"/>
              </a:lnSpc>
              <a:defRPr/>
            </a:pPr>
            <a:endParaRPr lang="de-DE" sz="1500" dirty="0" smtClean="0"/>
          </a:p>
          <a:p>
            <a:pPr algn="ctr" eaLnBrk="1" hangingPunct="1">
              <a:lnSpc>
                <a:spcPct val="80000"/>
              </a:lnSpc>
              <a:defRPr/>
            </a:pPr>
            <a:endParaRPr lang="de-DE" sz="1900" dirty="0" smtClean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de-DE" sz="2400" dirty="0" smtClean="0"/>
              <a:t>Innovatives Lehrprojekt am Department </a:t>
            </a:r>
            <a:r>
              <a:rPr lang="de-DE" sz="2400" dirty="0" err="1" smtClean="0"/>
              <a:t>of</a:t>
            </a:r>
            <a:r>
              <a:rPr lang="de-DE" sz="2400" dirty="0" smtClean="0"/>
              <a:t> English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Linguistics</a:t>
            </a:r>
            <a:endParaRPr lang="de-DE" sz="2400" dirty="0" smtClean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de-DE" sz="1500" dirty="0" smtClean="0"/>
              <a:t>WS 2012/13 und </a:t>
            </a:r>
            <a:r>
              <a:rPr lang="de-DE" sz="1500" dirty="0" err="1" smtClean="0"/>
              <a:t>SoSe</a:t>
            </a:r>
            <a:r>
              <a:rPr lang="de-DE" sz="1500" dirty="0" smtClean="0"/>
              <a:t> 2013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sz="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de-DE" dirty="0" smtClean="0"/>
              <a:t>Prof. Dr. Anja Müller-Wood           </a:t>
            </a:r>
            <a:r>
              <a:rPr lang="de-DE" dirty="0" err="1" smtClean="0"/>
              <a:t>JProf</a:t>
            </a:r>
            <a:r>
              <a:rPr lang="de-DE" dirty="0" smtClean="0"/>
              <a:t>. Dr. Sibylle Baumbach                PD Dr. Pascal </a:t>
            </a:r>
            <a:r>
              <a:rPr lang="de-DE" dirty="0" err="1" smtClean="0"/>
              <a:t>Nicklas</a:t>
            </a:r>
            <a:endParaRPr lang="de-DE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de-DE" sz="400" dirty="0" smtClean="0"/>
              <a:t>                                                  </a:t>
            </a:r>
            <a:r>
              <a:rPr lang="de-DE" sz="600" dirty="0" smtClean="0"/>
              <a:t> </a:t>
            </a:r>
            <a:r>
              <a:rPr lang="de-DE" sz="1400" dirty="0" smtClean="0"/>
              <a:t> 		Department </a:t>
            </a:r>
            <a:r>
              <a:rPr lang="de-DE" sz="1400" dirty="0" err="1" smtClean="0"/>
              <a:t>of</a:t>
            </a:r>
            <a:r>
              <a:rPr lang="de-DE" sz="1400" dirty="0" smtClean="0"/>
              <a:t> English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Linguistics</a:t>
            </a:r>
            <a:r>
              <a:rPr lang="de-DE" sz="1400" dirty="0" smtClean="0"/>
              <a:t>	    	      Forschungsschwerpunkt 			 	                    		                 </a:t>
            </a:r>
            <a:r>
              <a:rPr lang="de-DE" sz="1400" dirty="0" err="1" smtClean="0"/>
              <a:t>Translationale</a:t>
            </a:r>
            <a:r>
              <a:rPr lang="de-DE" sz="1400" dirty="0" smtClean="0"/>
              <a:t> Neurowissenschaften </a:t>
            </a:r>
            <a:endParaRPr lang="en-GB" sz="1400" dirty="0" smtClean="0"/>
          </a:p>
        </p:txBody>
      </p:sp>
      <p:pic>
        <p:nvPicPr>
          <p:cNvPr id="16387" name="Picture 2" descr="\\uni-mainz.de\dfs\profiles\settings\baumbach\Desktop\Logo_Beautyand_theBrain_webs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728663"/>
            <a:ext cx="3611563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982663" y="728663"/>
            <a:ext cx="8923337" cy="646112"/>
          </a:xfrm>
        </p:spPr>
        <p:txBody>
          <a:bodyPr/>
          <a:lstStyle/>
          <a:p>
            <a:pPr eaLnBrk="1" hangingPunct="1"/>
            <a:r>
              <a:rPr lang="en-GB" smtClean="0">
                <a:ea typeface="ＭＳ Ｐゴシック" pitchFamily="34" charset="-128"/>
              </a:rPr>
              <a:t>Motivation und Methode: Geistes- und Naturwissenschaften im Dialog</a:t>
            </a:r>
          </a:p>
        </p:txBody>
      </p:sp>
      <p:pic>
        <p:nvPicPr>
          <p:cNvPr id="1843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814513"/>
            <a:ext cx="2724150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754188"/>
            <a:ext cx="2900362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790700"/>
            <a:ext cx="306070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908050" y="728663"/>
            <a:ext cx="8923338" cy="646112"/>
          </a:xfrm>
        </p:spPr>
        <p:txBody>
          <a:bodyPr/>
          <a:lstStyle/>
          <a:p>
            <a:pPr eaLnBrk="1" hangingPunct="1"/>
            <a:r>
              <a:rPr lang="en-GB" smtClean="0">
                <a:ea typeface="ＭＳ Ｐゴシック" pitchFamily="34" charset="-128"/>
              </a:rPr>
              <a:t>Interdisziplinarität als Prinzip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548457" y="3212491"/>
            <a:ext cx="2964498" cy="1440058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bg1"/>
              </a:gs>
              <a:gs pos="100000">
                <a:srgbClr val="194AEA"/>
              </a:gs>
              <a:gs pos="95000">
                <a:srgbClr val="00006F"/>
              </a:gs>
              <a:gs pos="5000">
                <a:srgbClr val="00006F"/>
              </a:gs>
              <a:gs pos="89000">
                <a:srgbClr val="00004D"/>
              </a:gs>
              <a:gs pos="10000">
                <a:srgbClr val="00004D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Beauty and the Brain</a:t>
            </a:r>
          </a:p>
        </p:txBody>
      </p:sp>
      <p:sp>
        <p:nvSpPr>
          <p:cNvPr id="6" name="Up-Down Arrow 5"/>
          <p:cNvSpPr/>
          <p:nvPr/>
        </p:nvSpPr>
        <p:spPr bwMode="auto">
          <a:xfrm>
            <a:off x="4732338" y="2605088"/>
            <a:ext cx="595312" cy="823912"/>
          </a:xfrm>
          <a:prstGeom prst="upDownArrow">
            <a:avLst/>
          </a:prstGeom>
          <a:ln>
            <a:solidFill>
              <a:srgbClr val="007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" name="Up-Down Arrow 16"/>
          <p:cNvSpPr/>
          <p:nvPr/>
        </p:nvSpPr>
        <p:spPr bwMode="auto">
          <a:xfrm>
            <a:off x="4732338" y="4508500"/>
            <a:ext cx="595312" cy="822325"/>
          </a:xfrm>
          <a:prstGeom prst="upDownArrow">
            <a:avLst/>
          </a:prstGeom>
          <a:ln>
            <a:solidFill>
              <a:srgbClr val="007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Up-Down Arrow 18"/>
          <p:cNvSpPr/>
          <p:nvPr/>
        </p:nvSpPr>
        <p:spPr bwMode="auto">
          <a:xfrm rot="3407018">
            <a:off x="6120606" y="2958307"/>
            <a:ext cx="549275" cy="893762"/>
          </a:xfrm>
          <a:prstGeom prst="upDownArrow">
            <a:avLst/>
          </a:prstGeom>
          <a:ln>
            <a:solidFill>
              <a:srgbClr val="007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Up-Down Arrow 19"/>
          <p:cNvSpPr/>
          <p:nvPr/>
        </p:nvSpPr>
        <p:spPr bwMode="auto">
          <a:xfrm rot="3407018">
            <a:off x="3262313" y="3941763"/>
            <a:ext cx="549275" cy="892175"/>
          </a:xfrm>
          <a:prstGeom prst="upDownArrow">
            <a:avLst/>
          </a:prstGeom>
          <a:ln>
            <a:solidFill>
              <a:srgbClr val="33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1" name="Up-Down Arrow 20"/>
          <p:cNvSpPr/>
          <p:nvPr/>
        </p:nvSpPr>
        <p:spPr bwMode="auto">
          <a:xfrm rot="18184278">
            <a:off x="6120607" y="4101306"/>
            <a:ext cx="547688" cy="892175"/>
          </a:xfrm>
          <a:prstGeom prst="upDownArrow">
            <a:avLst/>
          </a:prstGeom>
          <a:ln>
            <a:solidFill>
              <a:srgbClr val="007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Up-Down Arrow 21"/>
          <p:cNvSpPr/>
          <p:nvPr/>
        </p:nvSpPr>
        <p:spPr bwMode="auto">
          <a:xfrm rot="18011226">
            <a:off x="3263107" y="2877344"/>
            <a:ext cx="547687" cy="892175"/>
          </a:xfrm>
          <a:prstGeom prst="upDownArrow">
            <a:avLst/>
          </a:prstGeom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444" name="Rounded Rectangle 15"/>
          <p:cNvSpPr>
            <a:spLocks noChangeArrowheads="1"/>
          </p:cNvSpPr>
          <p:nvPr/>
        </p:nvSpPr>
        <p:spPr bwMode="auto">
          <a:xfrm>
            <a:off x="3938588" y="5300663"/>
            <a:ext cx="2184400" cy="1223962"/>
          </a:xfrm>
          <a:prstGeom prst="roundRect">
            <a:avLst>
              <a:gd name="adj" fmla="val 16667"/>
            </a:avLst>
          </a:prstGeom>
          <a:solidFill>
            <a:srgbClr val="3366FF">
              <a:alpha val="45882"/>
            </a:srgbClr>
          </a:solidFill>
          <a:ln w="9525">
            <a:solidFill>
              <a:srgbClr val="599C22"/>
            </a:solidFill>
            <a:round/>
            <a:headEnd/>
            <a:tailEnd/>
          </a:ln>
          <a:effectLst>
            <a:outerShdw dist="38100" dir="5400000" sy="98000" rotWithShape="0">
              <a:srgbClr val="808080">
                <a:alpha val="48000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rbel" pitchFamily="34" charset="0"/>
              </a:rPr>
              <a:t>Empirische Ästhetik</a:t>
            </a:r>
          </a:p>
        </p:txBody>
      </p:sp>
      <p:sp>
        <p:nvSpPr>
          <p:cNvPr id="18445" name="Rounded Rectangle 22"/>
          <p:cNvSpPr>
            <a:spLocks noChangeArrowheads="1"/>
          </p:cNvSpPr>
          <p:nvPr/>
        </p:nvSpPr>
        <p:spPr bwMode="auto">
          <a:xfrm>
            <a:off x="974725" y="4149725"/>
            <a:ext cx="2184400" cy="1223963"/>
          </a:xfrm>
          <a:prstGeom prst="roundRect">
            <a:avLst>
              <a:gd name="adj" fmla="val 16667"/>
            </a:avLst>
          </a:prstGeom>
          <a:solidFill>
            <a:srgbClr val="3366FF">
              <a:alpha val="45882"/>
            </a:srgbClr>
          </a:solidFill>
          <a:ln w="9525">
            <a:solidFill>
              <a:srgbClr val="599C22"/>
            </a:solidFill>
            <a:round/>
            <a:headEnd/>
            <a:tailEnd/>
          </a:ln>
          <a:effectLst>
            <a:outerShdw dist="38100" dir="5400000" sy="98000" rotWithShape="0">
              <a:srgbClr val="808080">
                <a:alpha val="48000"/>
              </a:srgbClr>
            </a:outerShdw>
          </a:effectLst>
        </p:spPr>
        <p:txBody>
          <a:bodyPr anchor="ctr"/>
          <a:lstStyle/>
          <a:p>
            <a:r>
              <a:rPr lang="en-US" sz="2800">
                <a:solidFill>
                  <a:srgbClr val="FFFFFF"/>
                </a:solidFill>
                <a:latin typeface="Corbel" pitchFamily="34" charset="0"/>
              </a:rPr>
              <a:t>Neuro-ästhetik</a:t>
            </a:r>
          </a:p>
        </p:txBody>
      </p:sp>
      <p:sp>
        <p:nvSpPr>
          <p:cNvPr id="24" name="Rounded Rectangle 23"/>
          <p:cNvSpPr>
            <a:spLocks noChangeArrowheads="1"/>
          </p:cNvSpPr>
          <p:nvPr/>
        </p:nvSpPr>
        <p:spPr bwMode="auto">
          <a:xfrm>
            <a:off x="3860800" y="1484313"/>
            <a:ext cx="2184400" cy="1152525"/>
          </a:xfrm>
          <a:prstGeom prst="roundRect">
            <a:avLst>
              <a:gd name="adj" fmla="val 16667"/>
            </a:avLst>
          </a:prstGeom>
          <a:solidFill>
            <a:srgbClr val="3366FF">
              <a:alpha val="45882"/>
            </a:srgbClr>
          </a:solidFill>
          <a:ln w="9525">
            <a:solidFill>
              <a:srgbClr val="599C22"/>
            </a:solidFill>
            <a:round/>
            <a:headEnd/>
            <a:tailEnd/>
          </a:ln>
          <a:effectLst>
            <a:outerShdw dist="38100" dir="5400000" sy="98000" rotWithShape="0">
              <a:srgbClr val="808080">
                <a:alpha val="4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+mn-lt"/>
                <a:ea typeface="+mn-ea"/>
              </a:rPr>
              <a:t>Literatur-wissenschaft</a:t>
            </a:r>
            <a:endParaRPr lang="en-US" sz="2800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974725" y="2349500"/>
            <a:ext cx="2184400" cy="1223963"/>
          </a:xfrm>
          <a:prstGeom prst="roundRect">
            <a:avLst>
              <a:gd name="adj" fmla="val 16667"/>
            </a:avLst>
          </a:prstGeom>
          <a:solidFill>
            <a:srgbClr val="3366FF">
              <a:alpha val="45882"/>
            </a:srgbClr>
          </a:solidFill>
          <a:ln w="9525">
            <a:solidFill>
              <a:srgbClr val="599C22"/>
            </a:solidFill>
            <a:round/>
            <a:headEnd/>
            <a:tailEnd/>
          </a:ln>
          <a:effectLst>
            <a:outerShdw dist="38100" dir="5400000" sy="98000" rotWithShape="0">
              <a:srgbClr val="808080">
                <a:alpha val="48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dirty="0" err="1">
                <a:solidFill>
                  <a:prstClr val="white"/>
                </a:solidFill>
                <a:latin typeface="+mn-lt"/>
                <a:ea typeface="+mn-ea"/>
              </a:rPr>
              <a:t>Kognitions-wissenschaft</a:t>
            </a:r>
            <a:endParaRPr lang="en-US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sp>
        <p:nvSpPr>
          <p:cNvPr id="26" name="Rounded Rectangle 25"/>
          <p:cNvSpPr>
            <a:spLocks noChangeArrowheads="1"/>
          </p:cNvSpPr>
          <p:nvPr/>
        </p:nvSpPr>
        <p:spPr bwMode="auto">
          <a:xfrm>
            <a:off x="6746875" y="2349500"/>
            <a:ext cx="2184400" cy="1223963"/>
          </a:xfrm>
          <a:prstGeom prst="roundRect">
            <a:avLst>
              <a:gd name="adj" fmla="val 16667"/>
            </a:avLst>
          </a:prstGeom>
          <a:solidFill>
            <a:srgbClr val="3366FF">
              <a:alpha val="45882"/>
            </a:srgbClr>
          </a:solidFill>
          <a:ln w="9525">
            <a:solidFill>
              <a:srgbClr val="599C22"/>
            </a:solidFill>
            <a:round/>
            <a:headEnd/>
            <a:tailEnd/>
          </a:ln>
          <a:effectLst>
            <a:outerShdw dist="38100" dir="5400000" sy="98000" rotWithShape="0">
              <a:srgbClr val="808080">
                <a:alpha val="48000"/>
              </a:srgbClr>
            </a:outerShdw>
          </a:effectLst>
        </p:spPr>
        <p:txBody>
          <a:bodyPr anchor="ctr"/>
          <a:lstStyle/>
          <a:p>
            <a:pPr algn="r">
              <a:defRPr/>
            </a:pPr>
            <a:r>
              <a:rPr lang="en-US" dirty="0" err="1">
                <a:solidFill>
                  <a:prstClr val="white"/>
                </a:solidFill>
                <a:latin typeface="+mn-lt"/>
                <a:ea typeface="+mn-ea"/>
              </a:rPr>
              <a:t>Kultur-wissenschaft</a:t>
            </a:r>
            <a:endParaRPr lang="en-US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sp>
        <p:nvSpPr>
          <p:cNvPr id="27" name="Rounded Rectangle 26"/>
          <p:cNvSpPr>
            <a:spLocks noChangeArrowheads="1"/>
          </p:cNvSpPr>
          <p:nvPr/>
        </p:nvSpPr>
        <p:spPr bwMode="auto">
          <a:xfrm>
            <a:off x="6746875" y="4149725"/>
            <a:ext cx="2184400" cy="1223963"/>
          </a:xfrm>
          <a:prstGeom prst="roundRect">
            <a:avLst>
              <a:gd name="adj" fmla="val 16667"/>
            </a:avLst>
          </a:prstGeom>
          <a:solidFill>
            <a:srgbClr val="3366FF">
              <a:alpha val="45882"/>
            </a:srgbClr>
          </a:solidFill>
          <a:ln w="9525">
            <a:solidFill>
              <a:srgbClr val="599C22"/>
            </a:solidFill>
            <a:round/>
            <a:headEnd/>
            <a:tailEnd/>
          </a:ln>
          <a:effectLst>
            <a:outerShdw dist="38100" dir="5400000" sy="98000" rotWithShape="0">
              <a:srgbClr val="808080">
                <a:alpha val="48000"/>
              </a:srgbClr>
            </a:outerShdw>
          </a:effectLst>
        </p:spPr>
        <p:txBody>
          <a:bodyPr anchor="ctr"/>
          <a:lstStyle/>
          <a:p>
            <a:pPr algn="r">
              <a:defRPr/>
            </a:pPr>
            <a:r>
              <a:rPr lang="en-US" sz="2800" dirty="0" err="1">
                <a:solidFill>
                  <a:prstClr val="white"/>
                </a:solidFill>
                <a:latin typeface="+mn-lt"/>
                <a:ea typeface="+mn-ea"/>
              </a:rPr>
              <a:t>Linguistik</a:t>
            </a:r>
            <a:endParaRPr lang="en-US" sz="2800" dirty="0">
              <a:solidFill>
                <a:prstClr val="white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42938" y="1052513"/>
            <a:ext cx="8923337" cy="644525"/>
          </a:xfrm>
        </p:spPr>
        <p:txBody>
          <a:bodyPr/>
          <a:lstStyle/>
          <a:p>
            <a:pPr eaLnBrk="1" hangingPunct="1"/>
            <a:r>
              <a:rPr lang="en-GB" smtClean="0">
                <a:ea typeface="ＭＳ Ｐゴシック" pitchFamily="34" charset="-128"/>
              </a:rPr>
              <a:t>Verbindung von Forschung </a:t>
            </a:r>
            <a:r>
              <a:rPr lang="en-GB" i="1" smtClean="0">
                <a:ea typeface="ＭＳ Ｐゴシック" pitchFamily="34" charset="-128"/>
              </a:rPr>
              <a:t>und </a:t>
            </a:r>
            <a:r>
              <a:rPr lang="en-GB" smtClean="0">
                <a:ea typeface="ＭＳ Ｐゴシック" pitchFamily="34" charset="-128"/>
              </a:rPr>
              <a:t>Lehre</a:t>
            </a:r>
          </a:p>
        </p:txBody>
      </p:sp>
      <p:sp>
        <p:nvSpPr>
          <p:cNvPr id="19459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908050" y="85725"/>
            <a:ext cx="8658225" cy="423863"/>
          </a:xfrm>
        </p:spPr>
        <p:txBody>
          <a:bodyPr/>
          <a:lstStyle/>
          <a:p>
            <a:pPr eaLnBrk="1" hangingPunct="1"/>
            <a:r>
              <a:rPr lang="de-DE" smtClean="0">
                <a:ea typeface="ＭＳ Ｐゴシック" pitchFamily="34" charset="-128"/>
              </a:rPr>
              <a:t>					</a:t>
            </a:r>
            <a:endParaRPr lang="en-GB" smtClean="0">
              <a:ea typeface="ＭＳ Ｐゴシック" pitchFamily="34" charset="-128"/>
            </a:endParaRPr>
          </a:p>
        </p:txBody>
      </p:sp>
      <p:graphicFrame>
        <p:nvGraphicFramePr>
          <p:cNvPr id="5" name="Diagramm 4"/>
          <p:cNvGraphicFramePr/>
          <p:nvPr/>
        </p:nvGraphicFramePr>
        <p:xfrm>
          <a:off x="983411" y="2024112"/>
          <a:ext cx="7003302" cy="441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42938" y="987425"/>
            <a:ext cx="8923337" cy="644525"/>
          </a:xfrm>
        </p:spPr>
        <p:txBody>
          <a:bodyPr/>
          <a:lstStyle/>
          <a:p>
            <a:pPr eaLnBrk="1" hangingPunct="1"/>
            <a:r>
              <a:rPr lang="de-DE" smtClean="0">
                <a:ea typeface="ＭＳ Ｐゴシック" pitchFamily="34" charset="-128"/>
              </a:rPr>
              <a:t>Umsetzung: Mehr als nur ein Seminar!</a:t>
            </a:r>
            <a:endParaRPr lang="en-GB" smtClean="0">
              <a:ea typeface="ＭＳ Ｐゴシック" pitchFamily="34" charset="-128"/>
            </a:endParaRPr>
          </a:p>
        </p:txBody>
      </p:sp>
      <p:graphicFrame>
        <p:nvGraphicFramePr>
          <p:cNvPr id="12" name="Diagramm 11"/>
          <p:cNvGraphicFramePr/>
          <p:nvPr/>
        </p:nvGraphicFramePr>
        <p:xfrm>
          <a:off x="168096" y="1881253"/>
          <a:ext cx="9398179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42938" y="884238"/>
            <a:ext cx="8923337" cy="644525"/>
          </a:xfrm>
        </p:spPr>
        <p:txBody>
          <a:bodyPr/>
          <a:lstStyle/>
          <a:p>
            <a:pPr eaLnBrk="1" hangingPunct="1"/>
            <a:r>
              <a:rPr lang="de-DE" smtClean="0">
                <a:ea typeface="ＭＳ Ｐゴシック" pitchFamily="34" charset="-128"/>
              </a:rPr>
              <a:t>ExpertInnen-Input im WiSe 2012/2013</a:t>
            </a:r>
            <a:endParaRPr lang="en-GB" smtClean="0">
              <a:ea typeface="ＭＳ Ｐゴシック" pitchFamily="34" charset="-128"/>
            </a:endParaRPr>
          </a:p>
        </p:txBody>
      </p:sp>
      <p:sp>
        <p:nvSpPr>
          <p:cNvPr id="22531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42938" y="1828800"/>
            <a:ext cx="8770937" cy="4414838"/>
          </a:xfrm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de-DE" sz="2100" cap="small" dirty="0" smtClean="0">
                <a:ea typeface="ＭＳ Ｐゴシック" pitchFamily="34" charset="-128"/>
              </a:rPr>
              <a:t>Winfried </a:t>
            </a:r>
            <a:r>
              <a:rPr lang="de-DE" sz="2100" cap="small" dirty="0" err="1" smtClean="0">
                <a:ea typeface="ＭＳ Ｐゴシック" pitchFamily="34" charset="-128"/>
              </a:rPr>
              <a:t>Menninghaus</a:t>
            </a:r>
            <a:r>
              <a:rPr lang="de-DE" sz="2100" cap="small" dirty="0" smtClean="0">
                <a:ea typeface="ＭＳ Ｐゴシック" pitchFamily="34" charset="-128"/>
              </a:rPr>
              <a:t> </a:t>
            </a:r>
            <a:r>
              <a:rPr lang="de-DE" sz="2100" dirty="0" smtClean="0">
                <a:ea typeface="ＭＳ Ｐゴシック" pitchFamily="34" charset="-128"/>
              </a:rPr>
              <a:t>(Berlin), „Experimentelle Rhetorik und Poetik</a:t>
            </a:r>
            <a:r>
              <a:rPr lang="de-DE" altLang="en-GB" sz="2100" dirty="0" smtClean="0">
                <a:ea typeface="ＭＳ Ｐゴシック" pitchFamily="34" charset="-128"/>
              </a:rPr>
              <a:t>“</a:t>
            </a:r>
            <a:endParaRPr lang="de-DE" sz="2100" dirty="0" smtClean="0">
              <a:ea typeface="ＭＳ Ｐゴシック" pitchFamily="34" charset="-128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de-DE" sz="2100" cap="small" dirty="0" smtClean="0">
                <a:ea typeface="ＭＳ Ｐゴシック" pitchFamily="34" charset="-128"/>
              </a:rPr>
              <a:t>Elizabeth </a:t>
            </a:r>
            <a:r>
              <a:rPr lang="de-DE" sz="2100" cap="small" dirty="0" err="1" smtClean="0">
                <a:ea typeface="ＭＳ Ｐゴシック" pitchFamily="34" charset="-128"/>
              </a:rPr>
              <a:t>Finnigan</a:t>
            </a:r>
            <a:r>
              <a:rPr lang="de-DE" sz="2100" cap="small" dirty="0" smtClean="0">
                <a:ea typeface="ＭＳ Ｐゴシック" pitchFamily="34" charset="-128"/>
              </a:rPr>
              <a:t> </a:t>
            </a:r>
            <a:r>
              <a:rPr lang="de-DE" sz="2100" dirty="0" smtClean="0">
                <a:ea typeface="ＭＳ Ｐゴシック" pitchFamily="34" charset="-128"/>
              </a:rPr>
              <a:t>(</a:t>
            </a:r>
            <a:r>
              <a:rPr lang="de-DE" sz="2100" dirty="0" err="1" smtClean="0">
                <a:ea typeface="ＭＳ Ｐゴシック" pitchFamily="34" charset="-128"/>
              </a:rPr>
              <a:t>Strathclyde</a:t>
            </a:r>
            <a:r>
              <a:rPr lang="de-DE" sz="2100" dirty="0" smtClean="0">
                <a:ea typeface="ＭＳ Ｐゴシック" pitchFamily="34" charset="-128"/>
              </a:rPr>
              <a:t>), „A </a:t>
            </a:r>
            <a:r>
              <a:rPr lang="de-DE" sz="2100" dirty="0" err="1" smtClean="0">
                <a:ea typeface="ＭＳ Ｐゴシック" pitchFamily="34" charset="-128"/>
              </a:rPr>
              <a:t>Cognitive</a:t>
            </a:r>
            <a:r>
              <a:rPr lang="de-DE" sz="2100" dirty="0" smtClean="0">
                <a:ea typeface="ＭＳ Ｐゴシック" pitchFamily="34" charset="-128"/>
              </a:rPr>
              <a:t> Approach to </a:t>
            </a:r>
            <a:r>
              <a:rPr lang="de-DE" sz="2100" dirty="0" err="1" smtClean="0">
                <a:ea typeface="ＭＳ Ｐゴシック" pitchFamily="34" charset="-128"/>
              </a:rPr>
              <a:t>Spatial</a:t>
            </a:r>
            <a:r>
              <a:rPr lang="de-DE" sz="2100" dirty="0" smtClean="0">
                <a:ea typeface="ＭＳ Ｐゴシック" pitchFamily="34" charset="-128"/>
              </a:rPr>
              <a:t> </a:t>
            </a:r>
            <a:r>
              <a:rPr lang="de-DE" sz="2100" dirty="0" err="1" smtClean="0">
                <a:ea typeface="ＭＳ Ｐゴシック" pitchFamily="34" charset="-128"/>
              </a:rPr>
              <a:t>Construction</a:t>
            </a:r>
            <a:r>
              <a:rPr lang="de-DE" sz="2100" dirty="0" smtClean="0">
                <a:ea typeface="ＭＳ Ｐゴシック" pitchFamily="34" charset="-128"/>
              </a:rPr>
              <a:t> </a:t>
            </a:r>
            <a:r>
              <a:rPr lang="de-DE" sz="2100" dirty="0" err="1" smtClean="0">
                <a:ea typeface="ＭＳ Ｐゴシック" pitchFamily="34" charset="-128"/>
              </a:rPr>
              <a:t>within</a:t>
            </a:r>
            <a:r>
              <a:rPr lang="de-DE" sz="2100" dirty="0" smtClean="0">
                <a:ea typeface="ＭＳ Ｐゴシック" pitchFamily="34" charset="-128"/>
              </a:rPr>
              <a:t> Narrative</a:t>
            </a:r>
            <a:r>
              <a:rPr lang="de-DE" altLang="en-GB" sz="2100" dirty="0" smtClean="0">
                <a:ea typeface="ＭＳ Ｐゴシック" pitchFamily="34" charset="-128"/>
              </a:rPr>
              <a:t>“</a:t>
            </a:r>
            <a:endParaRPr lang="de-DE" sz="2100" dirty="0" smtClean="0">
              <a:ea typeface="ＭＳ Ｐゴシック" pitchFamily="34" charset="-128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de-DE" sz="2100" cap="small" dirty="0" smtClean="0">
                <a:ea typeface="ＭＳ Ｐゴシック" pitchFamily="34" charset="-128"/>
              </a:rPr>
              <a:t>Semir Zeki </a:t>
            </a:r>
            <a:r>
              <a:rPr lang="de-DE" sz="2100" dirty="0" smtClean="0">
                <a:ea typeface="ＭＳ Ｐゴシック" pitchFamily="34" charset="-128"/>
              </a:rPr>
              <a:t>(London), „The </a:t>
            </a:r>
            <a:r>
              <a:rPr lang="de-DE" sz="2100" dirty="0" err="1" smtClean="0">
                <a:ea typeface="ＭＳ Ｐゴシック" pitchFamily="34" charset="-128"/>
              </a:rPr>
              <a:t>Neurobiology</a:t>
            </a:r>
            <a:r>
              <a:rPr lang="de-DE" sz="2100" dirty="0" smtClean="0">
                <a:ea typeface="ＭＳ Ｐゴシック" pitchFamily="34" charset="-128"/>
              </a:rPr>
              <a:t> </a:t>
            </a:r>
            <a:r>
              <a:rPr lang="de-DE" sz="2100" dirty="0" err="1" smtClean="0">
                <a:ea typeface="ＭＳ Ｐゴシック" pitchFamily="34" charset="-128"/>
              </a:rPr>
              <a:t>of</a:t>
            </a:r>
            <a:r>
              <a:rPr lang="de-DE" sz="2100" dirty="0" smtClean="0">
                <a:ea typeface="ＭＳ Ｐゴシック" pitchFamily="34" charset="-128"/>
              </a:rPr>
              <a:t> Beauty</a:t>
            </a:r>
            <a:r>
              <a:rPr lang="de-DE" altLang="en-GB" sz="2100" dirty="0" smtClean="0">
                <a:ea typeface="ＭＳ Ｐゴシック" pitchFamily="34" charset="-128"/>
              </a:rPr>
              <a:t>“</a:t>
            </a:r>
            <a:endParaRPr lang="de-DE" sz="2100" dirty="0" smtClean="0">
              <a:ea typeface="ＭＳ Ｐゴシック" pitchFamily="34" charset="-128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de-DE" sz="2100" cap="small" dirty="0" smtClean="0">
                <a:ea typeface="ＭＳ Ｐゴシック" pitchFamily="34" charset="-128"/>
              </a:rPr>
              <a:t>Burckhardt Meyer-</a:t>
            </a:r>
            <a:r>
              <a:rPr lang="de-DE" sz="2100" cap="small" dirty="0" err="1" smtClean="0">
                <a:ea typeface="ＭＳ Ｐゴシック" pitchFamily="34" charset="-128"/>
              </a:rPr>
              <a:t>Sickendiek</a:t>
            </a:r>
            <a:r>
              <a:rPr lang="de-DE" sz="2100" cap="small" dirty="0" smtClean="0">
                <a:ea typeface="ＭＳ Ｐゴシック" pitchFamily="34" charset="-128"/>
              </a:rPr>
              <a:t> </a:t>
            </a:r>
            <a:r>
              <a:rPr lang="de-DE" sz="2100" dirty="0" smtClean="0">
                <a:ea typeface="ＭＳ Ｐゴシック" pitchFamily="34" charset="-128"/>
              </a:rPr>
              <a:t>(Berlin), „Bewusstseinsfelder, Bewusstseinsränder: Ein kognitionspsychologischer Versuch über die experimentelle Prosa der 1960er Jahre“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de-DE" sz="2100" cap="small" dirty="0" smtClean="0">
                <a:ea typeface="ＭＳ Ｐゴシック" pitchFamily="34" charset="-128"/>
              </a:rPr>
              <a:t>Alan Richardson </a:t>
            </a:r>
            <a:r>
              <a:rPr lang="de-DE" sz="2100" dirty="0" smtClean="0">
                <a:ea typeface="ＭＳ Ｐゴシック" pitchFamily="34" charset="-128"/>
              </a:rPr>
              <a:t>(Boston), „Art on </a:t>
            </a:r>
            <a:r>
              <a:rPr lang="de-DE" sz="2100" dirty="0" err="1" smtClean="0">
                <a:ea typeface="ＭＳ Ｐゴシック" pitchFamily="34" charset="-128"/>
              </a:rPr>
              <a:t>the</a:t>
            </a:r>
            <a:r>
              <a:rPr lang="de-DE" sz="2100" dirty="0" smtClean="0">
                <a:ea typeface="ＭＳ Ｐゴシック" pitchFamily="34" charset="-128"/>
              </a:rPr>
              <a:t> Brain: </a:t>
            </a:r>
            <a:r>
              <a:rPr lang="de-DE" sz="2100" dirty="0" err="1" smtClean="0">
                <a:ea typeface="ＭＳ Ｐゴシック" pitchFamily="34" charset="-128"/>
              </a:rPr>
              <a:t>Neuroesthetics</a:t>
            </a:r>
            <a:r>
              <a:rPr lang="de-DE" sz="2100" dirty="0" smtClean="0">
                <a:ea typeface="ＭＳ Ｐゴシック" pitchFamily="34" charset="-128"/>
              </a:rPr>
              <a:t> </a:t>
            </a:r>
            <a:r>
              <a:rPr lang="de-DE" sz="2100" dirty="0" err="1" smtClean="0">
                <a:ea typeface="ＭＳ Ｐゴシック" pitchFamily="34" charset="-128"/>
              </a:rPr>
              <a:t>and</a:t>
            </a:r>
            <a:r>
              <a:rPr lang="de-DE" sz="2100" dirty="0" smtClean="0">
                <a:ea typeface="ＭＳ Ｐゴシック" pitchFamily="34" charset="-128"/>
              </a:rPr>
              <a:t> </a:t>
            </a:r>
            <a:r>
              <a:rPr lang="de-DE" sz="2100" dirty="0" err="1" smtClean="0">
                <a:ea typeface="ＭＳ Ｐゴシック" pitchFamily="34" charset="-128"/>
              </a:rPr>
              <a:t>the</a:t>
            </a:r>
            <a:r>
              <a:rPr lang="de-DE" sz="2100" dirty="0" smtClean="0">
                <a:ea typeface="ＭＳ Ｐゴシック" pitchFamily="34" charset="-128"/>
              </a:rPr>
              <a:t> </a:t>
            </a:r>
            <a:r>
              <a:rPr lang="de-DE" sz="2100" dirty="0" err="1" smtClean="0">
                <a:ea typeface="ＭＳ Ｐゴシック" pitchFamily="34" charset="-128"/>
              </a:rPr>
              <a:t>Brain</a:t>
            </a:r>
            <a:r>
              <a:rPr lang="de-DE" altLang="en-GB" sz="2100" dirty="0" err="1" smtClean="0">
                <a:ea typeface="ＭＳ Ｐゴシック" pitchFamily="34" charset="-128"/>
              </a:rPr>
              <a:t>‘</a:t>
            </a:r>
            <a:r>
              <a:rPr lang="de-DE" sz="2100" dirty="0" err="1" smtClean="0">
                <a:ea typeface="ＭＳ Ｐゴシック" pitchFamily="34" charset="-128"/>
              </a:rPr>
              <a:t>s</a:t>
            </a:r>
            <a:r>
              <a:rPr lang="de-DE" sz="2100" dirty="0" smtClean="0">
                <a:ea typeface="ＭＳ Ｐゴシック" pitchFamily="34" charset="-128"/>
              </a:rPr>
              <a:t> Default Mode</a:t>
            </a:r>
            <a:r>
              <a:rPr lang="de-DE" altLang="en-GB" sz="2100" dirty="0" smtClean="0">
                <a:ea typeface="ＭＳ Ｐゴシック" pitchFamily="34" charset="-128"/>
              </a:rPr>
              <a:t>“</a:t>
            </a:r>
            <a:endParaRPr lang="de-DE" sz="2100" dirty="0" smtClean="0">
              <a:ea typeface="ＭＳ Ｐゴシック" pitchFamily="34" charset="-128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de-DE" sz="2100" cap="small" dirty="0" smtClean="0">
                <a:ea typeface="ＭＳ Ｐゴシック" pitchFamily="34" charset="-128"/>
              </a:rPr>
              <a:t>Kai </a:t>
            </a:r>
            <a:r>
              <a:rPr lang="de-DE" sz="2100" cap="small" dirty="0" err="1" smtClean="0">
                <a:ea typeface="ＭＳ Ｐゴシック" pitchFamily="34" charset="-128"/>
              </a:rPr>
              <a:t>Fehse</a:t>
            </a:r>
            <a:r>
              <a:rPr lang="de-DE" sz="2100" cap="small" dirty="0" smtClean="0">
                <a:ea typeface="ＭＳ Ｐゴシック" pitchFamily="34" charset="-128"/>
              </a:rPr>
              <a:t> </a:t>
            </a:r>
            <a:r>
              <a:rPr lang="de-DE" sz="2100" dirty="0" smtClean="0">
                <a:ea typeface="ＭＳ Ｐゴシック" pitchFamily="34" charset="-128"/>
              </a:rPr>
              <a:t>(München), „Auch schön: Neuronale Korrelate von Marken und Medien</a:t>
            </a:r>
            <a:r>
              <a:rPr lang="de-DE" altLang="en-GB" sz="2100" dirty="0" smtClean="0">
                <a:ea typeface="ＭＳ Ｐゴシック" pitchFamily="34" charset="-128"/>
              </a:rPr>
              <a:t>“</a:t>
            </a:r>
            <a:endParaRPr lang="de-DE" sz="2100" dirty="0" smtClean="0">
              <a:ea typeface="ＭＳ Ｐゴシック" pitchFamily="34" charset="-128"/>
            </a:endParaRPr>
          </a:p>
          <a:p>
            <a:pPr marL="266700" lvl="2" indent="-2667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de-DE" sz="15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42938" y="884238"/>
            <a:ext cx="8923337" cy="644525"/>
          </a:xfrm>
        </p:spPr>
        <p:txBody>
          <a:bodyPr/>
          <a:lstStyle/>
          <a:p>
            <a:pPr eaLnBrk="1" hangingPunct="1"/>
            <a:r>
              <a:rPr lang="de-DE" smtClean="0">
                <a:ea typeface="ＭＳ Ｐゴシック" pitchFamily="34" charset="-128"/>
              </a:rPr>
              <a:t>ExpertInnen-Input im SoSe 2013</a:t>
            </a:r>
            <a:endParaRPr lang="en-GB" smtClean="0">
              <a:ea typeface="ＭＳ Ｐゴシック" pitchFamily="34" charset="-128"/>
            </a:endParaRPr>
          </a:p>
        </p:txBody>
      </p:sp>
      <p:sp>
        <p:nvSpPr>
          <p:cNvPr id="22531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42938" y="1954213"/>
            <a:ext cx="8770937" cy="4414837"/>
          </a:xfrm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Ø"/>
              <a:defRPr/>
            </a:pPr>
            <a:r>
              <a:rPr lang="de-DE" sz="2200" cap="small" dirty="0" smtClean="0">
                <a:ea typeface="ＭＳ Ｐゴシック" pitchFamily="34" charset="-128"/>
              </a:rPr>
              <a:t>Katja </a:t>
            </a:r>
            <a:r>
              <a:rPr lang="de-DE" sz="2200" cap="small" dirty="0" err="1" smtClean="0">
                <a:ea typeface="ＭＳ Ｐゴシック" pitchFamily="34" charset="-128"/>
              </a:rPr>
              <a:t>Mellmann</a:t>
            </a:r>
            <a:r>
              <a:rPr lang="de-DE" sz="2200" cap="small" dirty="0" smtClean="0">
                <a:ea typeface="ＭＳ Ｐゴシック" pitchFamily="34" charset="-128"/>
              </a:rPr>
              <a:t> </a:t>
            </a:r>
            <a:r>
              <a:rPr lang="de-DE" sz="2200" dirty="0" smtClean="0">
                <a:ea typeface="ＭＳ Ｐゴシック" pitchFamily="34" charset="-128"/>
              </a:rPr>
              <a:t>(Göttingen), „Evolutionäre Literaturtheorie: Ein Forschungsprogramm</a:t>
            </a:r>
            <a:r>
              <a:rPr lang="de-DE" altLang="en-GB" sz="2200" dirty="0" smtClean="0">
                <a:ea typeface="ＭＳ Ｐゴシック" pitchFamily="34" charset="-128"/>
              </a:rPr>
              <a:t>“</a:t>
            </a:r>
            <a:endParaRPr lang="de-DE" sz="2200" dirty="0" smtClean="0">
              <a:ea typeface="ＭＳ Ｐゴシック" pitchFamily="34" charset="-128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Ø"/>
              <a:defRPr/>
            </a:pPr>
            <a:r>
              <a:rPr lang="de-DE" sz="2200" cap="small" dirty="0" smtClean="0">
                <a:ea typeface="ＭＳ Ｐゴシック" pitchFamily="34" charset="-128"/>
              </a:rPr>
              <a:t>Patrick </a:t>
            </a:r>
            <a:r>
              <a:rPr lang="de-DE" sz="2200" cap="small" dirty="0" err="1" smtClean="0">
                <a:ea typeface="ＭＳ Ｐゴシック" pitchFamily="34" charset="-128"/>
              </a:rPr>
              <a:t>Colm</a:t>
            </a:r>
            <a:r>
              <a:rPr lang="de-DE" sz="2200" cap="small" dirty="0" smtClean="0">
                <a:ea typeface="ＭＳ Ｐゴシック" pitchFamily="34" charset="-128"/>
              </a:rPr>
              <a:t> Hogan </a:t>
            </a:r>
            <a:r>
              <a:rPr lang="de-DE" sz="2200" dirty="0" smtClean="0">
                <a:ea typeface="ＭＳ Ｐゴシック" pitchFamily="34" charset="-128"/>
              </a:rPr>
              <a:t>(Connecticut), „</a:t>
            </a:r>
            <a:r>
              <a:rPr lang="de-DE" sz="2200" dirty="0" err="1" smtClean="0">
                <a:ea typeface="ＭＳ Ｐゴシック" pitchFamily="34" charset="-128"/>
              </a:rPr>
              <a:t>Literary</a:t>
            </a:r>
            <a:r>
              <a:rPr lang="de-DE" sz="2200" dirty="0" smtClean="0">
                <a:ea typeface="ＭＳ Ｐゴシック" pitchFamily="34" charset="-128"/>
              </a:rPr>
              <a:t> </a:t>
            </a:r>
            <a:r>
              <a:rPr lang="de-DE" sz="2200" dirty="0" err="1" smtClean="0">
                <a:ea typeface="ＭＳ Ｐゴシック" pitchFamily="34" charset="-128"/>
              </a:rPr>
              <a:t>Aesthetics</a:t>
            </a:r>
            <a:r>
              <a:rPr lang="de-DE" sz="2200" dirty="0" smtClean="0">
                <a:ea typeface="ＭＳ Ｐゴシック" pitchFamily="34" charset="-128"/>
              </a:rPr>
              <a:t>: Beauty, </a:t>
            </a:r>
            <a:r>
              <a:rPr lang="de-DE" sz="2200" dirty="0" err="1" smtClean="0">
                <a:ea typeface="ＭＳ Ｐゴシック" pitchFamily="34" charset="-128"/>
              </a:rPr>
              <a:t>the</a:t>
            </a:r>
            <a:r>
              <a:rPr lang="de-DE" sz="2200" dirty="0" smtClean="0">
                <a:ea typeface="ＭＳ Ｐゴシック" pitchFamily="34" charset="-128"/>
              </a:rPr>
              <a:t> Brain, </a:t>
            </a:r>
            <a:r>
              <a:rPr lang="de-DE" sz="2200" dirty="0" err="1" smtClean="0">
                <a:ea typeface="ＭＳ Ｐゴシック" pitchFamily="34" charset="-128"/>
              </a:rPr>
              <a:t>and</a:t>
            </a:r>
            <a:r>
              <a:rPr lang="de-DE" sz="2200" dirty="0" smtClean="0">
                <a:ea typeface="ＭＳ Ｐゴシック" pitchFamily="34" charset="-128"/>
              </a:rPr>
              <a:t> Virginia Woolf“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Ø"/>
              <a:defRPr/>
            </a:pPr>
            <a:r>
              <a:rPr lang="de-DE" sz="2200" cap="small" dirty="0" smtClean="0">
                <a:ea typeface="ＭＳ Ｐゴシック" pitchFamily="34" charset="-128"/>
              </a:rPr>
              <a:t>Peter </a:t>
            </a:r>
            <a:r>
              <a:rPr lang="de-DE" sz="2200" cap="small" dirty="0" err="1" smtClean="0">
                <a:ea typeface="ＭＳ Ｐゴシック" pitchFamily="34" charset="-128"/>
              </a:rPr>
              <a:t>Stockwell</a:t>
            </a:r>
            <a:r>
              <a:rPr lang="de-DE" sz="2200" cap="small" dirty="0" smtClean="0">
                <a:ea typeface="ＭＳ Ｐゴシック" pitchFamily="34" charset="-128"/>
              </a:rPr>
              <a:t> </a:t>
            </a:r>
            <a:r>
              <a:rPr lang="de-DE" sz="2200" dirty="0" smtClean="0">
                <a:ea typeface="ＭＳ Ｐゴシック" pitchFamily="34" charset="-128"/>
              </a:rPr>
              <a:t>(Nottingham), „A Passage </a:t>
            </a:r>
            <a:r>
              <a:rPr lang="de-DE" sz="2200" dirty="0" err="1" smtClean="0">
                <a:ea typeface="ＭＳ Ｐゴシック" pitchFamily="34" charset="-128"/>
              </a:rPr>
              <a:t>from</a:t>
            </a:r>
            <a:r>
              <a:rPr lang="de-DE" sz="2200" dirty="0" smtClean="0">
                <a:ea typeface="ＭＳ Ｐゴシック" pitchFamily="34" charset="-128"/>
              </a:rPr>
              <a:t> Aura to </a:t>
            </a:r>
            <a:r>
              <a:rPr lang="de-DE" sz="2200" dirty="0" err="1" smtClean="0">
                <a:ea typeface="ＭＳ Ｐゴシック" pitchFamily="34" charset="-128"/>
              </a:rPr>
              <a:t>Ambience</a:t>
            </a:r>
            <a:r>
              <a:rPr lang="de-DE" sz="2200" dirty="0" smtClean="0">
                <a:ea typeface="ＭＳ Ｐゴシック" pitchFamily="34" charset="-128"/>
              </a:rPr>
              <a:t>“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Ø"/>
              <a:defRPr/>
            </a:pPr>
            <a:r>
              <a:rPr lang="de-DE" sz="2200" cap="small" dirty="0" smtClean="0">
                <a:ea typeface="ＭＳ Ｐゴシック" pitchFamily="34" charset="-128"/>
              </a:rPr>
              <a:t>Matthias Schlesewsky </a:t>
            </a:r>
            <a:r>
              <a:rPr lang="de-DE" sz="2200" dirty="0" smtClean="0">
                <a:ea typeface="ＭＳ Ｐゴシック" pitchFamily="34" charset="-128"/>
              </a:rPr>
              <a:t>(Mainz), „</a:t>
            </a:r>
            <a:r>
              <a:rPr lang="de-DE" sz="2200" dirty="0" err="1" smtClean="0">
                <a:ea typeface="ＭＳ Ｐゴシック" pitchFamily="34" charset="-128"/>
              </a:rPr>
              <a:t>Wieviel</a:t>
            </a:r>
            <a:r>
              <a:rPr lang="de-DE" sz="2200" dirty="0" smtClean="0">
                <a:ea typeface="ＭＳ Ｐゴシック" pitchFamily="34" charset="-128"/>
              </a:rPr>
              <a:t> Biologie braucht das Lesen?“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Ø"/>
              <a:defRPr/>
            </a:pPr>
            <a:r>
              <a:rPr lang="de-DE" sz="2200" cap="small" dirty="0" smtClean="0">
                <a:ea typeface="ＭＳ Ｐゴシック" pitchFamily="34" charset="-128"/>
              </a:rPr>
              <a:t>Rainer </a:t>
            </a:r>
            <a:r>
              <a:rPr lang="de-DE" sz="2200" cap="small" dirty="0" err="1" smtClean="0">
                <a:ea typeface="ＭＳ Ｐゴシック" pitchFamily="34" charset="-128"/>
              </a:rPr>
              <a:t>Reisenzein</a:t>
            </a:r>
            <a:r>
              <a:rPr lang="de-DE" sz="2200" cap="small" dirty="0" smtClean="0">
                <a:ea typeface="ＭＳ Ｐゴシック" pitchFamily="34" charset="-128"/>
              </a:rPr>
              <a:t> </a:t>
            </a:r>
            <a:r>
              <a:rPr lang="de-DE" sz="2200" dirty="0" smtClean="0">
                <a:ea typeface="ＭＳ Ｐゴシック" pitchFamily="34" charset="-128"/>
              </a:rPr>
              <a:t>(Greifswald), „Emotion, Fantasy </a:t>
            </a:r>
            <a:r>
              <a:rPr lang="de-DE" sz="2200" dirty="0" err="1" smtClean="0">
                <a:ea typeface="ＭＳ Ｐゴシック" pitchFamily="34" charset="-128"/>
              </a:rPr>
              <a:t>and</a:t>
            </a:r>
            <a:r>
              <a:rPr lang="de-DE" sz="2200" dirty="0" smtClean="0">
                <a:ea typeface="ＭＳ Ｐゴシック" pitchFamily="34" charset="-128"/>
              </a:rPr>
              <a:t> Language</a:t>
            </a:r>
            <a:r>
              <a:rPr lang="de-DE" altLang="en-GB" sz="2200" dirty="0" smtClean="0">
                <a:ea typeface="ＭＳ Ｐゴシック" pitchFamily="34" charset="-128"/>
              </a:rPr>
              <a:t>“</a:t>
            </a:r>
            <a:endParaRPr lang="de-DE" sz="2200" dirty="0" smtClean="0">
              <a:ea typeface="ＭＳ Ｐゴシック" pitchFamily="34" charset="-128"/>
            </a:endParaRPr>
          </a:p>
          <a:p>
            <a:pPr marL="266700" lvl="2" indent="-2667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de-DE" sz="15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692150"/>
            <a:ext cx="9906000" cy="644525"/>
          </a:xfrm>
        </p:spPr>
        <p:txBody>
          <a:bodyPr/>
          <a:lstStyle/>
          <a:p>
            <a:pPr eaLnBrk="1" hangingPunct="1"/>
            <a:r>
              <a:rPr lang="en-GB" smtClean="0">
                <a:ea typeface="ＭＳ Ｐゴシック" pitchFamily="34" charset="-128"/>
              </a:rPr>
              <a:t>What next?</a:t>
            </a:r>
          </a:p>
        </p:txBody>
      </p:sp>
      <p:sp>
        <p:nvSpPr>
          <p:cNvPr id="23555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82663" y="1828800"/>
            <a:ext cx="7004050" cy="4610100"/>
          </a:xfrm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  <p:graphicFrame>
        <p:nvGraphicFramePr>
          <p:cNvPr id="5" name="Diagramm 4"/>
          <p:cNvGraphicFramePr/>
          <p:nvPr/>
        </p:nvGraphicFramePr>
        <p:xfrm>
          <a:off x="410903" y="1512589"/>
          <a:ext cx="9155372" cy="467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512763"/>
            <a:ext cx="8915400" cy="914400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375150" cy="4525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1500" dirty="0" smtClean="0">
                <a:ea typeface="+mn-ea"/>
              </a:rPr>
              <a:t>						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15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400" dirty="0" smtClean="0">
              <a:ea typeface="+mn-e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5691188" y="1770063"/>
            <a:ext cx="3621087" cy="4525962"/>
          </a:xfrm>
        </p:spPr>
        <p:txBody>
          <a:bodyPr/>
          <a:lstStyle/>
          <a:p>
            <a:pPr marL="68263" indent="0">
              <a:buFont typeface="Wingdings" pitchFamily="2" charset="2"/>
              <a:buNone/>
              <a:defRPr/>
            </a:pPr>
            <a:endParaRPr lang="de-DE" dirty="0" smtClean="0"/>
          </a:p>
          <a:p>
            <a:pPr marL="68263" indent="0">
              <a:buFont typeface="Wingdings" pitchFamily="2" charset="2"/>
              <a:buNone/>
              <a:defRPr/>
            </a:pPr>
            <a:endParaRPr lang="de-DE" dirty="0"/>
          </a:p>
          <a:p>
            <a:pPr marL="68263" indent="0">
              <a:buFont typeface="Wingdings" pitchFamily="2" charset="2"/>
              <a:buNone/>
              <a:defRPr/>
            </a:pPr>
            <a:endParaRPr lang="de-DE" dirty="0" smtClean="0"/>
          </a:p>
          <a:p>
            <a:pPr marL="68263" indent="0">
              <a:buFont typeface="Wingdings" pitchFamily="2" charset="2"/>
              <a:buNone/>
              <a:defRPr/>
            </a:pPr>
            <a:r>
              <a:rPr lang="de-DE" sz="2600" dirty="0" smtClean="0"/>
              <a:t>http</a:t>
            </a:r>
            <a:r>
              <a:rPr lang="de-DE" sz="2600" dirty="0"/>
              <a:t>://</a:t>
            </a:r>
            <a:r>
              <a:rPr lang="de-DE" sz="2600" dirty="0" smtClean="0"/>
              <a:t>www.anglophonecultures.uni-mainz.de </a:t>
            </a:r>
            <a:endParaRPr lang="de-DE" sz="2600" dirty="0"/>
          </a:p>
          <a:p>
            <a:pPr>
              <a:defRPr/>
            </a:pPr>
            <a:endParaRPr lang="de-DE" dirty="0"/>
          </a:p>
        </p:txBody>
      </p:sp>
      <p:pic>
        <p:nvPicPr>
          <p:cNvPr id="24581" name="Picture 4" descr="C:\Users\baumbach\AppData\Local\Microsoft\Windows\Temporary Internet Files\Content.Outlook\I1AKGBSH\130408_beauty_brain_A4_300dpi_CM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4864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apetu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371</Words>
  <Application>Microsoft Office PowerPoint</Application>
  <PresentationFormat>A4-Papier (210x297 mm)</PresentationFormat>
  <Paragraphs>91</Paragraphs>
  <Slides>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8" baseType="lpstr">
      <vt:lpstr>Arial</vt:lpstr>
      <vt:lpstr>ＭＳ Ｐゴシック</vt:lpstr>
      <vt:lpstr>Consolas</vt:lpstr>
      <vt:lpstr>Corbel</vt:lpstr>
      <vt:lpstr>Wingdings</vt:lpstr>
      <vt:lpstr>Wingdings 2</vt:lpstr>
      <vt:lpstr>Wingdings 3</vt:lpstr>
      <vt:lpstr>Calibri</vt:lpstr>
      <vt:lpstr>Iapetus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Peakom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fd fds</dc:creator>
  <cp:lastModifiedBy>morima00</cp:lastModifiedBy>
  <cp:revision>57</cp:revision>
  <cp:lastPrinted>2013-02-14T14:55:54Z</cp:lastPrinted>
  <dcterms:created xsi:type="dcterms:W3CDTF">2011-08-24T19:18:37Z</dcterms:created>
  <dcterms:modified xsi:type="dcterms:W3CDTF">2013-04-10T07:51:12Z</dcterms:modified>
</cp:coreProperties>
</file>